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6" r:id="rId23"/>
    <p:sldId id="279" r:id="rId24"/>
    <p:sldId id="25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3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E83F93-CA62-4A39-AC08-3C9CC10803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50F7CA2-E2B7-4135-94E3-795F2C40EE37}">
      <dgm:prSet phldrT="[Texto]"/>
      <dgm:spPr/>
      <dgm:t>
        <a:bodyPr/>
        <a:lstStyle/>
        <a:p>
          <a:r>
            <a:rPr lang="es-MX" dirty="0" smtClean="0"/>
            <a:t>Tecnología Educativa</a:t>
          </a:r>
          <a:endParaRPr lang="es-ES" dirty="0"/>
        </a:p>
      </dgm:t>
    </dgm:pt>
    <dgm:pt modelId="{DF07F2BE-4CE8-48F4-AE60-29D6839BAD1C}" type="parTrans" cxnId="{D78C2434-D084-4356-96DC-1679BF79A26B}">
      <dgm:prSet/>
      <dgm:spPr/>
      <dgm:t>
        <a:bodyPr/>
        <a:lstStyle/>
        <a:p>
          <a:endParaRPr lang="es-ES"/>
        </a:p>
      </dgm:t>
    </dgm:pt>
    <dgm:pt modelId="{7171EAA5-8395-463C-B17C-6AAC7F00A8C8}" type="sibTrans" cxnId="{D78C2434-D084-4356-96DC-1679BF79A26B}">
      <dgm:prSet/>
      <dgm:spPr/>
      <dgm:t>
        <a:bodyPr/>
        <a:lstStyle/>
        <a:p>
          <a:endParaRPr lang="es-ES"/>
        </a:p>
      </dgm:t>
    </dgm:pt>
    <dgm:pt modelId="{B589B223-4BEF-4010-96EE-4B54181D2ABC}">
      <dgm:prSet phldrT="[Texto]"/>
      <dgm:spPr>
        <a:ln>
          <a:solidFill>
            <a:schemeClr val="tx1"/>
          </a:solidFill>
        </a:ln>
        <a:effectLst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r>
            <a:rPr lang="es-MX" dirty="0" smtClean="0"/>
            <a:t>Medios de Comunicación</a:t>
          </a:r>
          <a:endParaRPr lang="es-ES" dirty="0"/>
        </a:p>
      </dgm:t>
    </dgm:pt>
    <dgm:pt modelId="{8758E18F-0807-4948-8526-8C2EDB492A27}" type="parTrans" cxnId="{8F5E64B7-8753-4599-A078-90B4F779F70B}">
      <dgm:prSet/>
      <dgm:spPr/>
      <dgm:t>
        <a:bodyPr/>
        <a:lstStyle/>
        <a:p>
          <a:endParaRPr lang="es-ES"/>
        </a:p>
      </dgm:t>
    </dgm:pt>
    <dgm:pt modelId="{D8970311-3F32-41F2-88A7-A4EFC5CB1445}" type="sibTrans" cxnId="{8F5E64B7-8753-4599-A078-90B4F779F70B}">
      <dgm:prSet/>
      <dgm:spPr/>
      <dgm:t>
        <a:bodyPr/>
        <a:lstStyle/>
        <a:p>
          <a:endParaRPr lang="es-ES"/>
        </a:p>
      </dgm:t>
    </dgm:pt>
    <dgm:pt modelId="{DC2F7B71-2C7C-4C24-BA7D-F21BE8AC527F}">
      <dgm:prSet phldrT="[Texto]"/>
      <dgm:spPr/>
      <dgm:t>
        <a:bodyPr/>
        <a:lstStyle/>
        <a:p>
          <a:r>
            <a:rPr lang="es-MX" dirty="0" smtClean="0"/>
            <a:t>Artificiales</a:t>
          </a:r>
          <a:endParaRPr lang="es-ES" dirty="0"/>
        </a:p>
      </dgm:t>
    </dgm:pt>
    <dgm:pt modelId="{24316622-14BD-4F05-AC8A-E5D65AAAD135}" type="parTrans" cxnId="{24DFE841-BDEB-4D4D-A032-9CDE30D37CD3}">
      <dgm:prSet/>
      <dgm:spPr/>
      <dgm:t>
        <a:bodyPr/>
        <a:lstStyle/>
        <a:p>
          <a:endParaRPr lang="es-ES"/>
        </a:p>
      </dgm:t>
    </dgm:pt>
    <dgm:pt modelId="{3D92F75B-B680-4E25-8607-915FFFB01EF2}" type="sibTrans" cxnId="{24DFE841-BDEB-4D4D-A032-9CDE30D37CD3}">
      <dgm:prSet/>
      <dgm:spPr/>
      <dgm:t>
        <a:bodyPr/>
        <a:lstStyle/>
        <a:p>
          <a:endParaRPr lang="es-ES"/>
        </a:p>
      </dgm:t>
    </dgm:pt>
    <dgm:pt modelId="{37D1ABC4-C390-4D05-9911-4CF16412028B}">
      <dgm:prSet phldrT="[Texto]"/>
      <dgm:spPr/>
      <dgm:t>
        <a:bodyPr/>
        <a:lstStyle/>
        <a:p>
          <a:r>
            <a:rPr lang="es-MX" dirty="0" smtClean="0"/>
            <a:t>Naturales</a:t>
          </a:r>
          <a:endParaRPr lang="es-ES" dirty="0"/>
        </a:p>
      </dgm:t>
    </dgm:pt>
    <dgm:pt modelId="{2CA6779E-C24E-4809-8D7F-AAE716787F05}" type="parTrans" cxnId="{2D547724-CB69-48A5-90A8-51D60AF2F9CA}">
      <dgm:prSet/>
      <dgm:spPr/>
      <dgm:t>
        <a:bodyPr/>
        <a:lstStyle/>
        <a:p>
          <a:endParaRPr lang="es-ES"/>
        </a:p>
      </dgm:t>
    </dgm:pt>
    <dgm:pt modelId="{30E2693D-D0AB-480E-808D-A3BAF9B2FED4}" type="sibTrans" cxnId="{2D547724-CB69-48A5-90A8-51D60AF2F9CA}">
      <dgm:prSet/>
      <dgm:spPr/>
      <dgm:t>
        <a:bodyPr/>
        <a:lstStyle/>
        <a:p>
          <a:endParaRPr lang="es-ES"/>
        </a:p>
      </dgm:t>
    </dgm:pt>
    <dgm:pt modelId="{BEAB1F5B-8729-4E1D-ADF5-E788013AEFD0}">
      <dgm:prSet phldrT="[Texto]"/>
      <dgm:spPr/>
      <dgm:t>
        <a:bodyPr/>
        <a:lstStyle/>
        <a:p>
          <a:r>
            <a:rPr lang="es-MX" dirty="0" smtClean="0"/>
            <a:t>Medios de Instrucción</a:t>
          </a:r>
          <a:endParaRPr lang="es-ES" dirty="0"/>
        </a:p>
      </dgm:t>
    </dgm:pt>
    <dgm:pt modelId="{0E3250C6-F51F-483B-92F6-42595F119A5A}" type="parTrans" cxnId="{29082BAA-6D2F-44BA-B918-EEB45272B2B4}">
      <dgm:prSet/>
      <dgm:spPr/>
      <dgm:t>
        <a:bodyPr/>
        <a:lstStyle/>
        <a:p>
          <a:endParaRPr lang="es-ES"/>
        </a:p>
      </dgm:t>
    </dgm:pt>
    <dgm:pt modelId="{3846EC26-AE81-4B3B-9B4E-8061AD4A6274}" type="sibTrans" cxnId="{29082BAA-6D2F-44BA-B918-EEB45272B2B4}">
      <dgm:prSet/>
      <dgm:spPr/>
      <dgm:t>
        <a:bodyPr/>
        <a:lstStyle/>
        <a:p>
          <a:endParaRPr lang="es-ES"/>
        </a:p>
      </dgm:t>
    </dgm:pt>
    <dgm:pt modelId="{ADFAED95-2AAF-411E-A817-59FC7F4C3E20}" type="pres">
      <dgm:prSet presAssocID="{2EE83F93-CA62-4A39-AC08-3C9CC10803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FD8976B-14ED-4B1F-BBBC-03D9581A88A1}" type="pres">
      <dgm:prSet presAssocID="{450F7CA2-E2B7-4135-94E3-795F2C40EE37}" presName="hierRoot1" presStyleCnt="0"/>
      <dgm:spPr/>
    </dgm:pt>
    <dgm:pt modelId="{CB5A4818-D939-440E-B86B-D880FD044CB6}" type="pres">
      <dgm:prSet presAssocID="{450F7CA2-E2B7-4135-94E3-795F2C40EE37}" presName="composite" presStyleCnt="0"/>
      <dgm:spPr/>
    </dgm:pt>
    <dgm:pt modelId="{BFDAEA7A-A95A-4BED-89D9-9C151A5542F4}" type="pres">
      <dgm:prSet presAssocID="{450F7CA2-E2B7-4135-94E3-795F2C40EE37}" presName="background" presStyleLbl="node0" presStyleIdx="0" presStyleCnt="1"/>
      <dgm:spPr/>
    </dgm:pt>
    <dgm:pt modelId="{A3835DD3-FEB4-49B0-A211-4E925AE8F936}" type="pres">
      <dgm:prSet presAssocID="{450F7CA2-E2B7-4135-94E3-795F2C40EE3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15FA9A9-123F-4566-B02F-C30FB77167DC}" type="pres">
      <dgm:prSet presAssocID="{450F7CA2-E2B7-4135-94E3-795F2C40EE37}" presName="hierChild2" presStyleCnt="0"/>
      <dgm:spPr/>
    </dgm:pt>
    <dgm:pt modelId="{84235D15-2D37-46D3-AD55-38ADB8BD7990}" type="pres">
      <dgm:prSet presAssocID="{8758E18F-0807-4948-8526-8C2EDB492A27}" presName="Name10" presStyleLbl="parChTrans1D2" presStyleIdx="0" presStyleCnt="2"/>
      <dgm:spPr/>
      <dgm:t>
        <a:bodyPr/>
        <a:lstStyle/>
        <a:p>
          <a:endParaRPr lang="es-ES"/>
        </a:p>
      </dgm:t>
    </dgm:pt>
    <dgm:pt modelId="{97A5EAF6-3086-402F-9625-EB94DB3DCC39}" type="pres">
      <dgm:prSet presAssocID="{B589B223-4BEF-4010-96EE-4B54181D2ABC}" presName="hierRoot2" presStyleCnt="0"/>
      <dgm:spPr/>
    </dgm:pt>
    <dgm:pt modelId="{ACD0F742-01E1-4FF1-8420-5525820FC11E}" type="pres">
      <dgm:prSet presAssocID="{B589B223-4BEF-4010-96EE-4B54181D2ABC}" presName="composite2" presStyleCnt="0"/>
      <dgm:spPr/>
    </dgm:pt>
    <dgm:pt modelId="{6EBF5BA3-FFC8-441E-87B2-D41A23981F6E}" type="pres">
      <dgm:prSet presAssocID="{B589B223-4BEF-4010-96EE-4B54181D2ABC}" presName="background2" presStyleLbl="node2" presStyleIdx="0" presStyleCnt="2"/>
      <dgm:spPr/>
    </dgm:pt>
    <dgm:pt modelId="{1EBEEA7C-A7CC-4555-8522-2CA92C35F494}" type="pres">
      <dgm:prSet presAssocID="{B589B223-4BEF-4010-96EE-4B54181D2AB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9734926-BF8E-4D88-90BC-52E38031D4B2}" type="pres">
      <dgm:prSet presAssocID="{B589B223-4BEF-4010-96EE-4B54181D2ABC}" presName="hierChild3" presStyleCnt="0"/>
      <dgm:spPr/>
    </dgm:pt>
    <dgm:pt modelId="{CDA3D38D-A9CA-45A8-B1C6-FE8A7B6D6CED}" type="pres">
      <dgm:prSet presAssocID="{24316622-14BD-4F05-AC8A-E5D65AAAD135}" presName="Name17" presStyleLbl="parChTrans1D3" presStyleIdx="0" presStyleCnt="2"/>
      <dgm:spPr/>
      <dgm:t>
        <a:bodyPr/>
        <a:lstStyle/>
        <a:p>
          <a:endParaRPr lang="es-ES"/>
        </a:p>
      </dgm:t>
    </dgm:pt>
    <dgm:pt modelId="{CB631271-130D-487F-8DB0-B27935FAEA51}" type="pres">
      <dgm:prSet presAssocID="{DC2F7B71-2C7C-4C24-BA7D-F21BE8AC527F}" presName="hierRoot3" presStyleCnt="0"/>
      <dgm:spPr/>
    </dgm:pt>
    <dgm:pt modelId="{D72C766B-6A5E-4698-ABEE-2FA40B8F52EA}" type="pres">
      <dgm:prSet presAssocID="{DC2F7B71-2C7C-4C24-BA7D-F21BE8AC527F}" presName="composite3" presStyleCnt="0"/>
      <dgm:spPr/>
    </dgm:pt>
    <dgm:pt modelId="{071DC1D7-4C56-4A98-9646-545D6F3C8B8F}" type="pres">
      <dgm:prSet presAssocID="{DC2F7B71-2C7C-4C24-BA7D-F21BE8AC527F}" presName="background3" presStyleLbl="node3" presStyleIdx="0" presStyleCnt="2"/>
      <dgm:spPr/>
    </dgm:pt>
    <dgm:pt modelId="{6FB56B21-586F-464D-93CD-1D802F38D3D5}" type="pres">
      <dgm:prSet presAssocID="{DC2F7B71-2C7C-4C24-BA7D-F21BE8AC527F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1E94536-344B-4660-8343-F4C2367D1A58}" type="pres">
      <dgm:prSet presAssocID="{DC2F7B71-2C7C-4C24-BA7D-F21BE8AC527F}" presName="hierChild4" presStyleCnt="0"/>
      <dgm:spPr/>
    </dgm:pt>
    <dgm:pt modelId="{B115296B-392F-4538-8CCD-85658182DAF1}" type="pres">
      <dgm:prSet presAssocID="{2CA6779E-C24E-4809-8D7F-AAE716787F05}" presName="Name17" presStyleLbl="parChTrans1D3" presStyleIdx="1" presStyleCnt="2"/>
      <dgm:spPr/>
      <dgm:t>
        <a:bodyPr/>
        <a:lstStyle/>
        <a:p>
          <a:endParaRPr lang="es-ES"/>
        </a:p>
      </dgm:t>
    </dgm:pt>
    <dgm:pt modelId="{1F62A75B-BC60-4671-AB0F-05C0D1237325}" type="pres">
      <dgm:prSet presAssocID="{37D1ABC4-C390-4D05-9911-4CF16412028B}" presName="hierRoot3" presStyleCnt="0"/>
      <dgm:spPr/>
    </dgm:pt>
    <dgm:pt modelId="{C26ECDA7-1004-4048-9A83-BDAA361AE21D}" type="pres">
      <dgm:prSet presAssocID="{37D1ABC4-C390-4D05-9911-4CF16412028B}" presName="composite3" presStyleCnt="0"/>
      <dgm:spPr/>
    </dgm:pt>
    <dgm:pt modelId="{2F849A4F-A0F3-4346-A2F0-D242397BE689}" type="pres">
      <dgm:prSet presAssocID="{37D1ABC4-C390-4D05-9911-4CF16412028B}" presName="background3" presStyleLbl="node3" presStyleIdx="1" presStyleCnt="2"/>
      <dgm:spPr/>
    </dgm:pt>
    <dgm:pt modelId="{B9917AD5-2E9A-4A8C-B848-3D5F1822AC03}" type="pres">
      <dgm:prSet presAssocID="{37D1ABC4-C390-4D05-9911-4CF16412028B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4B3EF3-311B-4488-9DCB-41CCF0BC6640}" type="pres">
      <dgm:prSet presAssocID="{37D1ABC4-C390-4D05-9911-4CF16412028B}" presName="hierChild4" presStyleCnt="0"/>
      <dgm:spPr/>
    </dgm:pt>
    <dgm:pt modelId="{158C2BA9-6819-49E6-90C9-255D411E0E53}" type="pres">
      <dgm:prSet presAssocID="{0E3250C6-F51F-483B-92F6-42595F119A5A}" presName="Name10" presStyleLbl="parChTrans1D2" presStyleIdx="1" presStyleCnt="2"/>
      <dgm:spPr/>
      <dgm:t>
        <a:bodyPr/>
        <a:lstStyle/>
        <a:p>
          <a:endParaRPr lang="es-ES"/>
        </a:p>
      </dgm:t>
    </dgm:pt>
    <dgm:pt modelId="{5230236C-EE49-4615-8CAE-A4EA4CADFBFF}" type="pres">
      <dgm:prSet presAssocID="{BEAB1F5B-8729-4E1D-ADF5-E788013AEFD0}" presName="hierRoot2" presStyleCnt="0"/>
      <dgm:spPr/>
    </dgm:pt>
    <dgm:pt modelId="{7DDAEA71-97D3-49BC-9472-FC7A070AE14C}" type="pres">
      <dgm:prSet presAssocID="{BEAB1F5B-8729-4E1D-ADF5-E788013AEFD0}" presName="composite2" presStyleCnt="0"/>
      <dgm:spPr/>
    </dgm:pt>
    <dgm:pt modelId="{8327A88C-7D55-411E-AC9F-63B2E15CCFB4}" type="pres">
      <dgm:prSet presAssocID="{BEAB1F5B-8729-4E1D-ADF5-E788013AEFD0}" presName="background2" presStyleLbl="node2" presStyleIdx="1" presStyleCnt="2"/>
      <dgm:spPr/>
    </dgm:pt>
    <dgm:pt modelId="{CCFC54C6-DD4F-4162-9B1D-24B4E4E2B296}" type="pres">
      <dgm:prSet presAssocID="{BEAB1F5B-8729-4E1D-ADF5-E788013AEFD0}" presName="text2" presStyleLbl="fgAcc2" presStyleIdx="1" presStyleCnt="2" custLinFactNeighborX="4274" custLinFactNeighborY="-1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F8E434-0833-4F0A-9C74-8AB2E4270CBC}" type="pres">
      <dgm:prSet presAssocID="{BEAB1F5B-8729-4E1D-ADF5-E788013AEFD0}" presName="hierChild3" presStyleCnt="0"/>
      <dgm:spPr/>
    </dgm:pt>
  </dgm:ptLst>
  <dgm:cxnLst>
    <dgm:cxn modelId="{693F47A7-8C6A-48DD-BA6D-C377F517E9F2}" type="presOf" srcId="{0E3250C6-F51F-483B-92F6-42595F119A5A}" destId="{158C2BA9-6819-49E6-90C9-255D411E0E53}" srcOrd="0" destOrd="0" presId="urn:microsoft.com/office/officeart/2005/8/layout/hierarchy1"/>
    <dgm:cxn modelId="{24DFE841-BDEB-4D4D-A032-9CDE30D37CD3}" srcId="{B589B223-4BEF-4010-96EE-4B54181D2ABC}" destId="{DC2F7B71-2C7C-4C24-BA7D-F21BE8AC527F}" srcOrd="0" destOrd="0" parTransId="{24316622-14BD-4F05-AC8A-E5D65AAAD135}" sibTransId="{3D92F75B-B680-4E25-8607-915FFFB01EF2}"/>
    <dgm:cxn modelId="{29082BAA-6D2F-44BA-B918-EEB45272B2B4}" srcId="{450F7CA2-E2B7-4135-94E3-795F2C40EE37}" destId="{BEAB1F5B-8729-4E1D-ADF5-E788013AEFD0}" srcOrd="1" destOrd="0" parTransId="{0E3250C6-F51F-483B-92F6-42595F119A5A}" sibTransId="{3846EC26-AE81-4B3B-9B4E-8061AD4A6274}"/>
    <dgm:cxn modelId="{C7D274CF-DCCB-4CD7-AA1A-2CD945D54F44}" type="presOf" srcId="{8758E18F-0807-4948-8526-8C2EDB492A27}" destId="{84235D15-2D37-46D3-AD55-38ADB8BD7990}" srcOrd="0" destOrd="0" presId="urn:microsoft.com/office/officeart/2005/8/layout/hierarchy1"/>
    <dgm:cxn modelId="{1025E02F-7272-4951-8C44-CA2DA69B5D56}" type="presOf" srcId="{2CA6779E-C24E-4809-8D7F-AAE716787F05}" destId="{B115296B-392F-4538-8CCD-85658182DAF1}" srcOrd="0" destOrd="0" presId="urn:microsoft.com/office/officeart/2005/8/layout/hierarchy1"/>
    <dgm:cxn modelId="{99B63B87-B98F-4A94-AEE5-83C32780EC99}" type="presOf" srcId="{24316622-14BD-4F05-AC8A-E5D65AAAD135}" destId="{CDA3D38D-A9CA-45A8-B1C6-FE8A7B6D6CED}" srcOrd="0" destOrd="0" presId="urn:microsoft.com/office/officeart/2005/8/layout/hierarchy1"/>
    <dgm:cxn modelId="{2D547724-CB69-48A5-90A8-51D60AF2F9CA}" srcId="{B589B223-4BEF-4010-96EE-4B54181D2ABC}" destId="{37D1ABC4-C390-4D05-9911-4CF16412028B}" srcOrd="1" destOrd="0" parTransId="{2CA6779E-C24E-4809-8D7F-AAE716787F05}" sibTransId="{30E2693D-D0AB-480E-808D-A3BAF9B2FED4}"/>
    <dgm:cxn modelId="{D78C2434-D084-4356-96DC-1679BF79A26B}" srcId="{2EE83F93-CA62-4A39-AC08-3C9CC1080314}" destId="{450F7CA2-E2B7-4135-94E3-795F2C40EE37}" srcOrd="0" destOrd="0" parTransId="{DF07F2BE-4CE8-48F4-AE60-29D6839BAD1C}" sibTransId="{7171EAA5-8395-463C-B17C-6AAC7F00A8C8}"/>
    <dgm:cxn modelId="{5456C9C9-194A-422B-B537-80B4A6305E3D}" type="presOf" srcId="{BEAB1F5B-8729-4E1D-ADF5-E788013AEFD0}" destId="{CCFC54C6-DD4F-4162-9B1D-24B4E4E2B296}" srcOrd="0" destOrd="0" presId="urn:microsoft.com/office/officeart/2005/8/layout/hierarchy1"/>
    <dgm:cxn modelId="{86A40319-51E6-4BE1-BED4-B197906522C1}" type="presOf" srcId="{37D1ABC4-C390-4D05-9911-4CF16412028B}" destId="{B9917AD5-2E9A-4A8C-B848-3D5F1822AC03}" srcOrd="0" destOrd="0" presId="urn:microsoft.com/office/officeart/2005/8/layout/hierarchy1"/>
    <dgm:cxn modelId="{51A454BE-7F4C-46EB-923A-2B35DCC7E506}" type="presOf" srcId="{450F7CA2-E2B7-4135-94E3-795F2C40EE37}" destId="{A3835DD3-FEB4-49B0-A211-4E925AE8F936}" srcOrd="0" destOrd="0" presId="urn:microsoft.com/office/officeart/2005/8/layout/hierarchy1"/>
    <dgm:cxn modelId="{E96C5A40-7397-4BB0-AEB4-A5C820A7B774}" type="presOf" srcId="{DC2F7B71-2C7C-4C24-BA7D-F21BE8AC527F}" destId="{6FB56B21-586F-464D-93CD-1D802F38D3D5}" srcOrd="0" destOrd="0" presId="urn:microsoft.com/office/officeart/2005/8/layout/hierarchy1"/>
    <dgm:cxn modelId="{BB8755F2-22DB-463E-BD9B-89CFE5730CA2}" type="presOf" srcId="{B589B223-4BEF-4010-96EE-4B54181D2ABC}" destId="{1EBEEA7C-A7CC-4555-8522-2CA92C35F494}" srcOrd="0" destOrd="0" presId="urn:microsoft.com/office/officeart/2005/8/layout/hierarchy1"/>
    <dgm:cxn modelId="{BD67C7DD-1F14-4440-B3FC-DB37F3A85F01}" type="presOf" srcId="{2EE83F93-CA62-4A39-AC08-3C9CC1080314}" destId="{ADFAED95-2AAF-411E-A817-59FC7F4C3E20}" srcOrd="0" destOrd="0" presId="urn:microsoft.com/office/officeart/2005/8/layout/hierarchy1"/>
    <dgm:cxn modelId="{8F5E64B7-8753-4599-A078-90B4F779F70B}" srcId="{450F7CA2-E2B7-4135-94E3-795F2C40EE37}" destId="{B589B223-4BEF-4010-96EE-4B54181D2ABC}" srcOrd="0" destOrd="0" parTransId="{8758E18F-0807-4948-8526-8C2EDB492A27}" sibTransId="{D8970311-3F32-41F2-88A7-A4EFC5CB1445}"/>
    <dgm:cxn modelId="{32AF5E1E-2AC2-4A67-9F83-8F9135D735F5}" type="presParOf" srcId="{ADFAED95-2AAF-411E-A817-59FC7F4C3E20}" destId="{2FD8976B-14ED-4B1F-BBBC-03D9581A88A1}" srcOrd="0" destOrd="0" presId="urn:microsoft.com/office/officeart/2005/8/layout/hierarchy1"/>
    <dgm:cxn modelId="{F4D5AA24-34C6-479E-8BB8-564D7F7BEBCB}" type="presParOf" srcId="{2FD8976B-14ED-4B1F-BBBC-03D9581A88A1}" destId="{CB5A4818-D939-440E-B86B-D880FD044CB6}" srcOrd="0" destOrd="0" presId="urn:microsoft.com/office/officeart/2005/8/layout/hierarchy1"/>
    <dgm:cxn modelId="{7C26F45F-6C75-434A-9552-A237102DD664}" type="presParOf" srcId="{CB5A4818-D939-440E-B86B-D880FD044CB6}" destId="{BFDAEA7A-A95A-4BED-89D9-9C151A5542F4}" srcOrd="0" destOrd="0" presId="urn:microsoft.com/office/officeart/2005/8/layout/hierarchy1"/>
    <dgm:cxn modelId="{47B6FF64-6714-49E8-A61A-7B19C996AD71}" type="presParOf" srcId="{CB5A4818-D939-440E-B86B-D880FD044CB6}" destId="{A3835DD3-FEB4-49B0-A211-4E925AE8F936}" srcOrd="1" destOrd="0" presId="urn:microsoft.com/office/officeart/2005/8/layout/hierarchy1"/>
    <dgm:cxn modelId="{1E77F73D-F64F-4162-9C77-E46436779AA2}" type="presParOf" srcId="{2FD8976B-14ED-4B1F-BBBC-03D9581A88A1}" destId="{515FA9A9-123F-4566-B02F-C30FB77167DC}" srcOrd="1" destOrd="0" presId="urn:microsoft.com/office/officeart/2005/8/layout/hierarchy1"/>
    <dgm:cxn modelId="{167CE3B2-58E4-40DB-8ACB-777D7D01047E}" type="presParOf" srcId="{515FA9A9-123F-4566-B02F-C30FB77167DC}" destId="{84235D15-2D37-46D3-AD55-38ADB8BD7990}" srcOrd="0" destOrd="0" presId="urn:microsoft.com/office/officeart/2005/8/layout/hierarchy1"/>
    <dgm:cxn modelId="{ECA1D96D-5809-4336-B391-32CECD34AAD5}" type="presParOf" srcId="{515FA9A9-123F-4566-B02F-C30FB77167DC}" destId="{97A5EAF6-3086-402F-9625-EB94DB3DCC39}" srcOrd="1" destOrd="0" presId="urn:microsoft.com/office/officeart/2005/8/layout/hierarchy1"/>
    <dgm:cxn modelId="{02CB1F7A-7601-425A-95BB-23A372F58654}" type="presParOf" srcId="{97A5EAF6-3086-402F-9625-EB94DB3DCC39}" destId="{ACD0F742-01E1-4FF1-8420-5525820FC11E}" srcOrd="0" destOrd="0" presId="urn:microsoft.com/office/officeart/2005/8/layout/hierarchy1"/>
    <dgm:cxn modelId="{ADC212BA-9825-4E07-914D-BEBC3AD7C844}" type="presParOf" srcId="{ACD0F742-01E1-4FF1-8420-5525820FC11E}" destId="{6EBF5BA3-FFC8-441E-87B2-D41A23981F6E}" srcOrd="0" destOrd="0" presId="urn:microsoft.com/office/officeart/2005/8/layout/hierarchy1"/>
    <dgm:cxn modelId="{B415B0A3-99D9-4C69-B782-8FF0C31AA585}" type="presParOf" srcId="{ACD0F742-01E1-4FF1-8420-5525820FC11E}" destId="{1EBEEA7C-A7CC-4555-8522-2CA92C35F494}" srcOrd="1" destOrd="0" presId="urn:microsoft.com/office/officeart/2005/8/layout/hierarchy1"/>
    <dgm:cxn modelId="{326F3746-67D3-42E1-AD16-7AB3FDA24B72}" type="presParOf" srcId="{97A5EAF6-3086-402F-9625-EB94DB3DCC39}" destId="{F9734926-BF8E-4D88-90BC-52E38031D4B2}" srcOrd="1" destOrd="0" presId="urn:microsoft.com/office/officeart/2005/8/layout/hierarchy1"/>
    <dgm:cxn modelId="{5D15E9B6-9FF9-45A9-8E1A-8C9A35E4DC1E}" type="presParOf" srcId="{F9734926-BF8E-4D88-90BC-52E38031D4B2}" destId="{CDA3D38D-A9CA-45A8-B1C6-FE8A7B6D6CED}" srcOrd="0" destOrd="0" presId="urn:microsoft.com/office/officeart/2005/8/layout/hierarchy1"/>
    <dgm:cxn modelId="{073AD638-2FDF-4AD2-968E-BBCADBB1B1DD}" type="presParOf" srcId="{F9734926-BF8E-4D88-90BC-52E38031D4B2}" destId="{CB631271-130D-487F-8DB0-B27935FAEA51}" srcOrd="1" destOrd="0" presId="urn:microsoft.com/office/officeart/2005/8/layout/hierarchy1"/>
    <dgm:cxn modelId="{7B253467-697E-4542-B9A0-B90B2D22C78B}" type="presParOf" srcId="{CB631271-130D-487F-8DB0-B27935FAEA51}" destId="{D72C766B-6A5E-4698-ABEE-2FA40B8F52EA}" srcOrd="0" destOrd="0" presId="urn:microsoft.com/office/officeart/2005/8/layout/hierarchy1"/>
    <dgm:cxn modelId="{D5DAD685-2812-4431-BB83-4B5B0B8D0E16}" type="presParOf" srcId="{D72C766B-6A5E-4698-ABEE-2FA40B8F52EA}" destId="{071DC1D7-4C56-4A98-9646-545D6F3C8B8F}" srcOrd="0" destOrd="0" presId="urn:microsoft.com/office/officeart/2005/8/layout/hierarchy1"/>
    <dgm:cxn modelId="{1AC27C63-F864-4BF6-8A52-489B7D4F5331}" type="presParOf" srcId="{D72C766B-6A5E-4698-ABEE-2FA40B8F52EA}" destId="{6FB56B21-586F-464D-93CD-1D802F38D3D5}" srcOrd="1" destOrd="0" presId="urn:microsoft.com/office/officeart/2005/8/layout/hierarchy1"/>
    <dgm:cxn modelId="{7202F336-B648-4CA6-85BD-688371135218}" type="presParOf" srcId="{CB631271-130D-487F-8DB0-B27935FAEA51}" destId="{41E94536-344B-4660-8343-F4C2367D1A58}" srcOrd="1" destOrd="0" presId="urn:microsoft.com/office/officeart/2005/8/layout/hierarchy1"/>
    <dgm:cxn modelId="{68E04712-9C3D-4860-B79F-21BCC15FFE2D}" type="presParOf" srcId="{F9734926-BF8E-4D88-90BC-52E38031D4B2}" destId="{B115296B-392F-4538-8CCD-85658182DAF1}" srcOrd="2" destOrd="0" presId="urn:microsoft.com/office/officeart/2005/8/layout/hierarchy1"/>
    <dgm:cxn modelId="{CD5381D3-D064-4243-86FD-00A845403263}" type="presParOf" srcId="{F9734926-BF8E-4D88-90BC-52E38031D4B2}" destId="{1F62A75B-BC60-4671-AB0F-05C0D1237325}" srcOrd="3" destOrd="0" presId="urn:microsoft.com/office/officeart/2005/8/layout/hierarchy1"/>
    <dgm:cxn modelId="{EFF04145-D09F-4C21-A9BE-55B917DFF0DE}" type="presParOf" srcId="{1F62A75B-BC60-4671-AB0F-05C0D1237325}" destId="{C26ECDA7-1004-4048-9A83-BDAA361AE21D}" srcOrd="0" destOrd="0" presId="urn:microsoft.com/office/officeart/2005/8/layout/hierarchy1"/>
    <dgm:cxn modelId="{6A32E73D-02ED-4A83-B6BB-8F078246657B}" type="presParOf" srcId="{C26ECDA7-1004-4048-9A83-BDAA361AE21D}" destId="{2F849A4F-A0F3-4346-A2F0-D242397BE689}" srcOrd="0" destOrd="0" presId="urn:microsoft.com/office/officeart/2005/8/layout/hierarchy1"/>
    <dgm:cxn modelId="{08747490-F86D-405B-AF20-2D95AF2D02E4}" type="presParOf" srcId="{C26ECDA7-1004-4048-9A83-BDAA361AE21D}" destId="{B9917AD5-2E9A-4A8C-B848-3D5F1822AC03}" srcOrd="1" destOrd="0" presId="urn:microsoft.com/office/officeart/2005/8/layout/hierarchy1"/>
    <dgm:cxn modelId="{4E9807B6-5DE5-4ACB-BB0C-62DA9D9D5702}" type="presParOf" srcId="{1F62A75B-BC60-4671-AB0F-05C0D1237325}" destId="{634B3EF3-311B-4488-9DCB-41CCF0BC6640}" srcOrd="1" destOrd="0" presId="urn:microsoft.com/office/officeart/2005/8/layout/hierarchy1"/>
    <dgm:cxn modelId="{3B8D163C-99C8-42C2-B06E-6DEBB73F4A65}" type="presParOf" srcId="{515FA9A9-123F-4566-B02F-C30FB77167DC}" destId="{158C2BA9-6819-49E6-90C9-255D411E0E53}" srcOrd="2" destOrd="0" presId="urn:microsoft.com/office/officeart/2005/8/layout/hierarchy1"/>
    <dgm:cxn modelId="{D785C206-6934-4C22-B68E-DEDFD11A77CF}" type="presParOf" srcId="{515FA9A9-123F-4566-B02F-C30FB77167DC}" destId="{5230236C-EE49-4615-8CAE-A4EA4CADFBFF}" srcOrd="3" destOrd="0" presId="urn:microsoft.com/office/officeart/2005/8/layout/hierarchy1"/>
    <dgm:cxn modelId="{2982CFDB-1416-4126-B6B4-0D43D338155C}" type="presParOf" srcId="{5230236C-EE49-4615-8CAE-A4EA4CADFBFF}" destId="{7DDAEA71-97D3-49BC-9472-FC7A070AE14C}" srcOrd="0" destOrd="0" presId="urn:microsoft.com/office/officeart/2005/8/layout/hierarchy1"/>
    <dgm:cxn modelId="{35BF145A-2284-4FC5-A10D-49DF1B7E022E}" type="presParOf" srcId="{7DDAEA71-97D3-49BC-9472-FC7A070AE14C}" destId="{8327A88C-7D55-411E-AC9F-63B2E15CCFB4}" srcOrd="0" destOrd="0" presId="urn:microsoft.com/office/officeart/2005/8/layout/hierarchy1"/>
    <dgm:cxn modelId="{F86EB767-C6FC-425E-8633-7FA2068D20F9}" type="presParOf" srcId="{7DDAEA71-97D3-49BC-9472-FC7A070AE14C}" destId="{CCFC54C6-DD4F-4162-9B1D-24B4E4E2B296}" srcOrd="1" destOrd="0" presId="urn:microsoft.com/office/officeart/2005/8/layout/hierarchy1"/>
    <dgm:cxn modelId="{3C796104-53E6-46C8-87EB-D428FBCD48CE}" type="presParOf" srcId="{5230236C-EE49-4615-8CAE-A4EA4CADFBFF}" destId="{F3F8E434-0833-4F0A-9C74-8AB2E4270CBC}" srcOrd="1" destOrd="0" presId="urn:microsoft.com/office/officeart/2005/8/layout/hierarchy1"/>
  </dgm:cxnLst>
  <dgm:bg>
    <a:effectLst>
      <a:outerShdw blurRad="50800" dist="50800" dir="5400000" algn="ctr" rotWithShape="0">
        <a:schemeClr val="bg1">
          <a:lumMod val="75000"/>
          <a:lumOff val="25000"/>
        </a:schemeClr>
      </a:outerShd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5E7495-F80C-4BC7-A95E-0B59FA4B795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AA4B69A-9454-4BC8-BBA5-36A8F74892D6}">
      <dgm:prSet phldrT="[Texto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s-MX" dirty="0" smtClean="0"/>
            <a:t>EMISOR</a:t>
          </a:r>
          <a:endParaRPr lang="es-ES" dirty="0"/>
        </a:p>
      </dgm:t>
    </dgm:pt>
    <dgm:pt modelId="{BECEEE65-E5EB-4DA4-BC8C-589A67D14505}" type="parTrans" cxnId="{84F483DE-DA16-4DD7-AC0F-CCD70A80F019}">
      <dgm:prSet/>
      <dgm:spPr/>
      <dgm:t>
        <a:bodyPr/>
        <a:lstStyle/>
        <a:p>
          <a:endParaRPr lang="es-ES"/>
        </a:p>
      </dgm:t>
    </dgm:pt>
    <dgm:pt modelId="{D8479DD0-B954-449B-BC8A-B8330C83E67E}" type="sibTrans" cxnId="{84F483DE-DA16-4DD7-AC0F-CCD70A80F019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20F09608-D06A-4FDA-BDD3-6AF0F18F0ECB}">
      <dgm:prSet phldrT="[Texto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s-MX" dirty="0" smtClean="0"/>
            <a:t>MENSAJE</a:t>
          </a:r>
          <a:endParaRPr lang="es-ES" dirty="0"/>
        </a:p>
      </dgm:t>
    </dgm:pt>
    <dgm:pt modelId="{7749DD6E-C1E9-40A9-904D-ADE31127DA8C}" type="parTrans" cxnId="{F56C55FA-8DDD-4ADF-A342-7345672BA530}">
      <dgm:prSet/>
      <dgm:spPr/>
      <dgm:t>
        <a:bodyPr/>
        <a:lstStyle/>
        <a:p>
          <a:endParaRPr lang="es-ES"/>
        </a:p>
      </dgm:t>
    </dgm:pt>
    <dgm:pt modelId="{038A3B2B-443C-43C6-BD44-537AE4B480AE}" type="sibTrans" cxnId="{F56C55FA-8DDD-4ADF-A342-7345672BA530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41C864EC-0ACC-4446-ADB5-26F215AF7956}">
      <dgm:prSet phldrT="[Texto]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r>
            <a:rPr lang="es-MX" dirty="0" smtClean="0"/>
            <a:t>RECEPTOR</a:t>
          </a:r>
          <a:endParaRPr lang="es-ES" dirty="0"/>
        </a:p>
      </dgm:t>
    </dgm:pt>
    <dgm:pt modelId="{328EEBAC-127F-406A-B031-44407540AE78}" type="parTrans" cxnId="{883FFE7C-E905-4DD3-86DB-FF812BE86391}">
      <dgm:prSet/>
      <dgm:spPr/>
      <dgm:t>
        <a:bodyPr/>
        <a:lstStyle/>
        <a:p>
          <a:endParaRPr lang="es-ES"/>
        </a:p>
      </dgm:t>
    </dgm:pt>
    <dgm:pt modelId="{A534A2F4-5DC2-4B93-A73E-225ABDB4D8C3}" type="sibTrans" cxnId="{883FFE7C-E905-4DD3-86DB-FF812BE86391}">
      <dgm:prSet/>
      <dgm:spPr/>
      <dgm:t>
        <a:bodyPr/>
        <a:lstStyle/>
        <a:p>
          <a:endParaRPr lang="es-ES"/>
        </a:p>
      </dgm:t>
    </dgm:pt>
    <dgm:pt modelId="{5CBD9CB1-7764-45AF-9171-D10099C14E2C}" type="pres">
      <dgm:prSet presAssocID="{715E7495-F80C-4BC7-A95E-0B59FA4B7955}" presName="Name0" presStyleCnt="0">
        <dgm:presLayoutVars>
          <dgm:dir/>
          <dgm:resizeHandles val="exact"/>
        </dgm:presLayoutVars>
      </dgm:prSet>
      <dgm:spPr/>
    </dgm:pt>
    <dgm:pt modelId="{79B5AD62-8490-4928-AD94-A5B6E31E764E}" type="pres">
      <dgm:prSet presAssocID="{7AA4B69A-9454-4BC8-BBA5-36A8F74892D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0D000B-0401-4C24-B4EF-AC0167EBE190}" type="pres">
      <dgm:prSet presAssocID="{D8479DD0-B954-449B-BC8A-B8330C83E67E}" presName="sibTrans" presStyleLbl="sibTrans2D1" presStyleIdx="0" presStyleCnt="2" custLinFactNeighborX="8786" custLinFactNeighborY="-2061"/>
      <dgm:spPr/>
      <dgm:t>
        <a:bodyPr/>
        <a:lstStyle/>
        <a:p>
          <a:endParaRPr lang="es-ES"/>
        </a:p>
      </dgm:t>
    </dgm:pt>
    <dgm:pt modelId="{B008F5A0-4EF3-415B-ABF1-7FD97C93E47C}" type="pres">
      <dgm:prSet presAssocID="{D8479DD0-B954-449B-BC8A-B8330C83E67E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6F76628F-DFF6-4D73-85CD-9D7A81E4C753}" type="pres">
      <dgm:prSet presAssocID="{20F09608-D06A-4FDA-BDD3-6AF0F18F0EC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E86342-B800-4728-8061-BB7E3B01E681}" type="pres">
      <dgm:prSet presAssocID="{038A3B2B-443C-43C6-BD44-537AE4B480AE}" presName="sibTrans" presStyleLbl="sibTrans2D1" presStyleIdx="1" presStyleCnt="2" custLinFactNeighborX="10401" custLinFactNeighborY="10217"/>
      <dgm:spPr/>
      <dgm:t>
        <a:bodyPr/>
        <a:lstStyle/>
        <a:p>
          <a:endParaRPr lang="es-ES"/>
        </a:p>
      </dgm:t>
    </dgm:pt>
    <dgm:pt modelId="{64C240DF-B6D3-4862-B819-57E4DF483C8B}" type="pres">
      <dgm:prSet presAssocID="{038A3B2B-443C-43C6-BD44-537AE4B480AE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B713EB1D-0D5B-41EE-B1A8-F5783E814C84}" type="pres">
      <dgm:prSet presAssocID="{41C864EC-0ACC-4446-ADB5-26F215AF7956}" presName="node" presStyleLbl="node1" presStyleIdx="2" presStyleCnt="3" custLinFactNeighborX="1771" custLinFactNeighborY="37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16209B-1FB8-4786-AEC3-770F3CDB30F6}" type="presOf" srcId="{41C864EC-0ACC-4446-ADB5-26F215AF7956}" destId="{B713EB1D-0D5B-41EE-B1A8-F5783E814C84}" srcOrd="0" destOrd="0" presId="urn:microsoft.com/office/officeart/2005/8/layout/process1"/>
    <dgm:cxn modelId="{84F483DE-DA16-4DD7-AC0F-CCD70A80F019}" srcId="{715E7495-F80C-4BC7-A95E-0B59FA4B7955}" destId="{7AA4B69A-9454-4BC8-BBA5-36A8F74892D6}" srcOrd="0" destOrd="0" parTransId="{BECEEE65-E5EB-4DA4-BC8C-589A67D14505}" sibTransId="{D8479DD0-B954-449B-BC8A-B8330C83E67E}"/>
    <dgm:cxn modelId="{D8F292FE-97E2-424F-96EC-9AA661917680}" type="presOf" srcId="{7AA4B69A-9454-4BC8-BBA5-36A8F74892D6}" destId="{79B5AD62-8490-4928-AD94-A5B6E31E764E}" srcOrd="0" destOrd="0" presId="urn:microsoft.com/office/officeart/2005/8/layout/process1"/>
    <dgm:cxn modelId="{043C8D9D-820E-44B0-A246-2FA2A4E066C6}" type="presOf" srcId="{038A3B2B-443C-43C6-BD44-537AE4B480AE}" destId="{64C240DF-B6D3-4862-B819-57E4DF483C8B}" srcOrd="1" destOrd="0" presId="urn:microsoft.com/office/officeart/2005/8/layout/process1"/>
    <dgm:cxn modelId="{B0829ACF-6E03-4CFA-B8F0-1F31BE74296F}" type="presOf" srcId="{D8479DD0-B954-449B-BC8A-B8330C83E67E}" destId="{CA0D000B-0401-4C24-B4EF-AC0167EBE190}" srcOrd="0" destOrd="0" presId="urn:microsoft.com/office/officeart/2005/8/layout/process1"/>
    <dgm:cxn modelId="{FFFBE68D-ECAD-449A-850F-E403D93D6518}" type="presOf" srcId="{038A3B2B-443C-43C6-BD44-537AE4B480AE}" destId="{96E86342-B800-4728-8061-BB7E3B01E681}" srcOrd="0" destOrd="0" presId="urn:microsoft.com/office/officeart/2005/8/layout/process1"/>
    <dgm:cxn modelId="{595DDD00-C571-41E8-8610-815381D8CA9F}" type="presOf" srcId="{D8479DD0-B954-449B-BC8A-B8330C83E67E}" destId="{B008F5A0-4EF3-415B-ABF1-7FD97C93E47C}" srcOrd="1" destOrd="0" presId="urn:microsoft.com/office/officeart/2005/8/layout/process1"/>
    <dgm:cxn modelId="{F56C55FA-8DDD-4ADF-A342-7345672BA530}" srcId="{715E7495-F80C-4BC7-A95E-0B59FA4B7955}" destId="{20F09608-D06A-4FDA-BDD3-6AF0F18F0ECB}" srcOrd="1" destOrd="0" parTransId="{7749DD6E-C1E9-40A9-904D-ADE31127DA8C}" sibTransId="{038A3B2B-443C-43C6-BD44-537AE4B480AE}"/>
    <dgm:cxn modelId="{883FFE7C-E905-4DD3-86DB-FF812BE86391}" srcId="{715E7495-F80C-4BC7-A95E-0B59FA4B7955}" destId="{41C864EC-0ACC-4446-ADB5-26F215AF7956}" srcOrd="2" destOrd="0" parTransId="{328EEBAC-127F-406A-B031-44407540AE78}" sibTransId="{A534A2F4-5DC2-4B93-A73E-225ABDB4D8C3}"/>
    <dgm:cxn modelId="{598808BA-05B6-414F-ABDE-0C46F33004D4}" type="presOf" srcId="{715E7495-F80C-4BC7-A95E-0B59FA4B7955}" destId="{5CBD9CB1-7764-45AF-9171-D10099C14E2C}" srcOrd="0" destOrd="0" presId="urn:microsoft.com/office/officeart/2005/8/layout/process1"/>
    <dgm:cxn modelId="{19AC40B5-8BFF-43CD-9DE6-231E0E73402F}" type="presOf" srcId="{20F09608-D06A-4FDA-BDD3-6AF0F18F0ECB}" destId="{6F76628F-DFF6-4D73-85CD-9D7A81E4C753}" srcOrd="0" destOrd="0" presId="urn:microsoft.com/office/officeart/2005/8/layout/process1"/>
    <dgm:cxn modelId="{69C7A882-E21E-489A-AA48-8D35C3BA56EC}" type="presParOf" srcId="{5CBD9CB1-7764-45AF-9171-D10099C14E2C}" destId="{79B5AD62-8490-4928-AD94-A5B6E31E764E}" srcOrd="0" destOrd="0" presId="urn:microsoft.com/office/officeart/2005/8/layout/process1"/>
    <dgm:cxn modelId="{795B41F5-DBBC-4480-A95A-A15FC1602AD8}" type="presParOf" srcId="{5CBD9CB1-7764-45AF-9171-D10099C14E2C}" destId="{CA0D000B-0401-4C24-B4EF-AC0167EBE190}" srcOrd="1" destOrd="0" presId="urn:microsoft.com/office/officeart/2005/8/layout/process1"/>
    <dgm:cxn modelId="{1FD958B4-4254-4CD1-A230-A73DB32D8253}" type="presParOf" srcId="{CA0D000B-0401-4C24-B4EF-AC0167EBE190}" destId="{B008F5A0-4EF3-415B-ABF1-7FD97C93E47C}" srcOrd="0" destOrd="0" presId="urn:microsoft.com/office/officeart/2005/8/layout/process1"/>
    <dgm:cxn modelId="{D04E243B-3FB8-4D56-9735-52D5E78E0777}" type="presParOf" srcId="{5CBD9CB1-7764-45AF-9171-D10099C14E2C}" destId="{6F76628F-DFF6-4D73-85CD-9D7A81E4C753}" srcOrd="2" destOrd="0" presId="urn:microsoft.com/office/officeart/2005/8/layout/process1"/>
    <dgm:cxn modelId="{B6716E8F-4801-44DC-9463-440E7F6D9E82}" type="presParOf" srcId="{5CBD9CB1-7764-45AF-9171-D10099C14E2C}" destId="{96E86342-B800-4728-8061-BB7E3B01E681}" srcOrd="3" destOrd="0" presId="urn:microsoft.com/office/officeart/2005/8/layout/process1"/>
    <dgm:cxn modelId="{597ECF9C-0967-48CE-99BD-E50BD9D42A73}" type="presParOf" srcId="{96E86342-B800-4728-8061-BB7E3B01E681}" destId="{64C240DF-B6D3-4862-B819-57E4DF483C8B}" srcOrd="0" destOrd="0" presId="urn:microsoft.com/office/officeart/2005/8/layout/process1"/>
    <dgm:cxn modelId="{F307CF90-FAF1-48BC-8329-B44AEF558B12}" type="presParOf" srcId="{5CBD9CB1-7764-45AF-9171-D10099C14E2C}" destId="{B713EB1D-0D5B-41EE-B1A8-F5783E814C84}" srcOrd="4" destOrd="0" presId="urn:microsoft.com/office/officeart/2005/8/layout/process1"/>
  </dgm:cxnLst>
  <dgm:bg>
    <a:solidFill>
      <a:schemeClr val="tx1">
        <a:lumMod val="50000"/>
      </a:schemeClr>
    </a:solidFill>
  </dgm:bg>
  <dgm:whole>
    <a:ln>
      <a:solidFill>
        <a:schemeClr val="tx1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B9E55B-D9C7-4B1C-B1BC-B9FB084F308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C61C24E-CB60-468E-A6BE-270F7BB7214D}">
      <dgm:prSet phldrT="[Texto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s-MX" dirty="0" smtClean="0"/>
            <a:t>ENTRADA</a:t>
          </a:r>
          <a:endParaRPr lang="es-ES" dirty="0"/>
        </a:p>
      </dgm:t>
    </dgm:pt>
    <dgm:pt modelId="{1BA2DBF6-2DFD-47D6-B1F1-1A6B1A8901E1}" type="parTrans" cxnId="{682C5D7E-1EE7-4306-B68C-C61022487A26}">
      <dgm:prSet/>
      <dgm:spPr/>
      <dgm:t>
        <a:bodyPr/>
        <a:lstStyle/>
        <a:p>
          <a:endParaRPr lang="es-ES"/>
        </a:p>
      </dgm:t>
    </dgm:pt>
    <dgm:pt modelId="{78E6C5B1-FA04-4B09-A560-AC30B3E0D6DB}" type="sibTrans" cxnId="{682C5D7E-1EE7-4306-B68C-C61022487A26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042944EF-DE04-4E8A-981D-A57F255B1B50}">
      <dgm:prSet phldrT="[Texto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s-MX" dirty="0" smtClean="0"/>
            <a:t>PROCESO</a:t>
          </a:r>
          <a:endParaRPr lang="es-ES" dirty="0"/>
        </a:p>
      </dgm:t>
    </dgm:pt>
    <dgm:pt modelId="{CF1F3422-DAC7-4E44-B090-01979AF48800}" type="parTrans" cxnId="{3A5726C3-5EA9-425C-9BFF-FBBD64BBDB0C}">
      <dgm:prSet/>
      <dgm:spPr/>
      <dgm:t>
        <a:bodyPr/>
        <a:lstStyle/>
        <a:p>
          <a:endParaRPr lang="es-ES"/>
        </a:p>
      </dgm:t>
    </dgm:pt>
    <dgm:pt modelId="{5AC7033E-C566-4063-A656-17A834269CD3}" type="sibTrans" cxnId="{3A5726C3-5EA9-425C-9BFF-FBBD64BBDB0C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81D5A56F-F104-4639-9591-A5E269A4D1DA}">
      <dgm:prSet phldrT="[Texto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s-MX" dirty="0" smtClean="0"/>
            <a:t>SALIDA</a:t>
          </a:r>
          <a:endParaRPr lang="es-ES" dirty="0"/>
        </a:p>
      </dgm:t>
    </dgm:pt>
    <dgm:pt modelId="{D9273910-FF30-448B-8025-F7AA27D22C86}" type="parTrans" cxnId="{D010F572-E53E-40E8-8A12-7C06E2452A61}">
      <dgm:prSet/>
      <dgm:spPr/>
      <dgm:t>
        <a:bodyPr/>
        <a:lstStyle/>
        <a:p>
          <a:endParaRPr lang="es-ES"/>
        </a:p>
      </dgm:t>
    </dgm:pt>
    <dgm:pt modelId="{D29E9F10-9901-4C77-8CAE-6F04B1428F03}" type="sibTrans" cxnId="{D010F572-E53E-40E8-8A12-7C06E2452A61}">
      <dgm:prSet/>
      <dgm:spPr/>
      <dgm:t>
        <a:bodyPr/>
        <a:lstStyle/>
        <a:p>
          <a:endParaRPr lang="es-ES"/>
        </a:p>
      </dgm:t>
    </dgm:pt>
    <dgm:pt modelId="{6D45651E-66C9-43BE-AE97-C263960E7868}" type="pres">
      <dgm:prSet presAssocID="{F7B9E55B-D9C7-4B1C-B1BC-B9FB084F3086}" presName="Name0" presStyleCnt="0">
        <dgm:presLayoutVars>
          <dgm:dir/>
          <dgm:resizeHandles val="exact"/>
        </dgm:presLayoutVars>
      </dgm:prSet>
      <dgm:spPr/>
    </dgm:pt>
    <dgm:pt modelId="{DDD70C2D-2A6A-4BF1-AFEF-A1EFCD57CBC2}" type="pres">
      <dgm:prSet presAssocID="{2C61C24E-CB60-468E-A6BE-270F7BB7214D}" presName="node" presStyleLbl="node1" presStyleIdx="0" presStyleCnt="3">
        <dgm:presLayoutVars>
          <dgm:bulletEnabled val="1"/>
        </dgm:presLayoutVars>
      </dgm:prSet>
      <dgm:spPr/>
    </dgm:pt>
    <dgm:pt modelId="{1CEFED8D-EB6A-40E9-9A20-26360136BF0D}" type="pres">
      <dgm:prSet presAssocID="{78E6C5B1-FA04-4B09-A560-AC30B3E0D6DB}" presName="sibTrans" presStyleLbl="sibTrans2D1" presStyleIdx="0" presStyleCnt="2" custLinFactNeighborX="-1405" custLinFactNeighborY="-3964"/>
      <dgm:spPr/>
    </dgm:pt>
    <dgm:pt modelId="{B754F788-862F-41DC-9CBA-5D254752402B}" type="pres">
      <dgm:prSet presAssocID="{78E6C5B1-FA04-4B09-A560-AC30B3E0D6DB}" presName="connectorText" presStyleLbl="sibTrans2D1" presStyleIdx="0" presStyleCnt="2"/>
      <dgm:spPr/>
    </dgm:pt>
    <dgm:pt modelId="{5DCA05BB-45C6-4850-A88C-40C4CCDF5107}" type="pres">
      <dgm:prSet presAssocID="{042944EF-DE04-4E8A-981D-A57F255B1B50}" presName="node" presStyleLbl="node1" presStyleIdx="1" presStyleCnt="3">
        <dgm:presLayoutVars>
          <dgm:bulletEnabled val="1"/>
        </dgm:presLayoutVars>
      </dgm:prSet>
      <dgm:spPr/>
    </dgm:pt>
    <dgm:pt modelId="{317A9D71-4158-4C36-BEE0-922D958CA36B}" type="pres">
      <dgm:prSet presAssocID="{5AC7033E-C566-4063-A656-17A834269CD3}" presName="sibTrans" presStyleLbl="sibTrans2D1" presStyleIdx="1" presStyleCnt="2"/>
      <dgm:spPr/>
    </dgm:pt>
    <dgm:pt modelId="{CCCFD049-76A8-4E51-A6B4-99B230453289}" type="pres">
      <dgm:prSet presAssocID="{5AC7033E-C566-4063-A656-17A834269CD3}" presName="connectorText" presStyleLbl="sibTrans2D1" presStyleIdx="1" presStyleCnt="2"/>
      <dgm:spPr/>
    </dgm:pt>
    <dgm:pt modelId="{DF44E1DE-DE7A-4445-B577-DF70766B3B97}" type="pres">
      <dgm:prSet presAssocID="{81D5A56F-F104-4639-9591-A5E269A4D1DA}" presName="node" presStyleLbl="node1" presStyleIdx="2" presStyleCnt="3">
        <dgm:presLayoutVars>
          <dgm:bulletEnabled val="1"/>
        </dgm:presLayoutVars>
      </dgm:prSet>
      <dgm:spPr/>
    </dgm:pt>
  </dgm:ptLst>
  <dgm:cxnLst>
    <dgm:cxn modelId="{2F082C44-3C2C-48D6-9C9E-A350496C480B}" type="presOf" srcId="{78E6C5B1-FA04-4B09-A560-AC30B3E0D6DB}" destId="{1CEFED8D-EB6A-40E9-9A20-26360136BF0D}" srcOrd="0" destOrd="0" presId="urn:microsoft.com/office/officeart/2005/8/layout/process1"/>
    <dgm:cxn modelId="{62908888-53D6-403B-B413-18E820D4D6E2}" type="presOf" srcId="{78E6C5B1-FA04-4B09-A560-AC30B3E0D6DB}" destId="{B754F788-862F-41DC-9CBA-5D254752402B}" srcOrd="1" destOrd="0" presId="urn:microsoft.com/office/officeart/2005/8/layout/process1"/>
    <dgm:cxn modelId="{2475BC6D-4D67-43EE-8946-9CE79438AD5E}" type="presOf" srcId="{5AC7033E-C566-4063-A656-17A834269CD3}" destId="{CCCFD049-76A8-4E51-A6B4-99B230453289}" srcOrd="1" destOrd="0" presId="urn:microsoft.com/office/officeart/2005/8/layout/process1"/>
    <dgm:cxn modelId="{D010F572-E53E-40E8-8A12-7C06E2452A61}" srcId="{F7B9E55B-D9C7-4B1C-B1BC-B9FB084F3086}" destId="{81D5A56F-F104-4639-9591-A5E269A4D1DA}" srcOrd="2" destOrd="0" parTransId="{D9273910-FF30-448B-8025-F7AA27D22C86}" sibTransId="{D29E9F10-9901-4C77-8CAE-6F04B1428F03}"/>
    <dgm:cxn modelId="{CA70DEF1-D613-4EA7-A5A3-759994650AEE}" type="presOf" srcId="{5AC7033E-C566-4063-A656-17A834269CD3}" destId="{317A9D71-4158-4C36-BEE0-922D958CA36B}" srcOrd="0" destOrd="0" presId="urn:microsoft.com/office/officeart/2005/8/layout/process1"/>
    <dgm:cxn modelId="{26F0F8DD-E436-416B-A656-91D21AD87E99}" type="presOf" srcId="{F7B9E55B-D9C7-4B1C-B1BC-B9FB084F3086}" destId="{6D45651E-66C9-43BE-AE97-C263960E7868}" srcOrd="0" destOrd="0" presId="urn:microsoft.com/office/officeart/2005/8/layout/process1"/>
    <dgm:cxn modelId="{3A5726C3-5EA9-425C-9BFF-FBBD64BBDB0C}" srcId="{F7B9E55B-D9C7-4B1C-B1BC-B9FB084F3086}" destId="{042944EF-DE04-4E8A-981D-A57F255B1B50}" srcOrd="1" destOrd="0" parTransId="{CF1F3422-DAC7-4E44-B090-01979AF48800}" sibTransId="{5AC7033E-C566-4063-A656-17A834269CD3}"/>
    <dgm:cxn modelId="{E36EFDA4-1D3C-4EDD-BA2B-6E3A2E9E0E18}" type="presOf" srcId="{2C61C24E-CB60-468E-A6BE-270F7BB7214D}" destId="{DDD70C2D-2A6A-4BF1-AFEF-A1EFCD57CBC2}" srcOrd="0" destOrd="0" presId="urn:microsoft.com/office/officeart/2005/8/layout/process1"/>
    <dgm:cxn modelId="{568B612A-B41D-4ABE-8B5F-37A76A7F22B4}" type="presOf" srcId="{042944EF-DE04-4E8A-981D-A57F255B1B50}" destId="{5DCA05BB-45C6-4850-A88C-40C4CCDF5107}" srcOrd="0" destOrd="0" presId="urn:microsoft.com/office/officeart/2005/8/layout/process1"/>
    <dgm:cxn modelId="{11B09860-76DA-4328-AC97-D0BFF1EB4CF1}" type="presOf" srcId="{81D5A56F-F104-4639-9591-A5E269A4D1DA}" destId="{DF44E1DE-DE7A-4445-B577-DF70766B3B97}" srcOrd="0" destOrd="0" presId="urn:microsoft.com/office/officeart/2005/8/layout/process1"/>
    <dgm:cxn modelId="{682C5D7E-1EE7-4306-B68C-C61022487A26}" srcId="{F7B9E55B-D9C7-4B1C-B1BC-B9FB084F3086}" destId="{2C61C24E-CB60-468E-A6BE-270F7BB7214D}" srcOrd="0" destOrd="0" parTransId="{1BA2DBF6-2DFD-47D6-B1F1-1A6B1A8901E1}" sibTransId="{78E6C5B1-FA04-4B09-A560-AC30B3E0D6DB}"/>
    <dgm:cxn modelId="{5373339E-F503-421C-94E0-B2B944ED2774}" type="presParOf" srcId="{6D45651E-66C9-43BE-AE97-C263960E7868}" destId="{DDD70C2D-2A6A-4BF1-AFEF-A1EFCD57CBC2}" srcOrd="0" destOrd="0" presId="urn:microsoft.com/office/officeart/2005/8/layout/process1"/>
    <dgm:cxn modelId="{14DC82AE-2035-4AC1-ABBD-90ED68E2C4BD}" type="presParOf" srcId="{6D45651E-66C9-43BE-AE97-C263960E7868}" destId="{1CEFED8D-EB6A-40E9-9A20-26360136BF0D}" srcOrd="1" destOrd="0" presId="urn:microsoft.com/office/officeart/2005/8/layout/process1"/>
    <dgm:cxn modelId="{94B1E9AD-1772-4B2B-B002-E381F3316964}" type="presParOf" srcId="{1CEFED8D-EB6A-40E9-9A20-26360136BF0D}" destId="{B754F788-862F-41DC-9CBA-5D254752402B}" srcOrd="0" destOrd="0" presId="urn:microsoft.com/office/officeart/2005/8/layout/process1"/>
    <dgm:cxn modelId="{A6066065-EF0F-49C1-9C4E-08429C8A3A51}" type="presParOf" srcId="{6D45651E-66C9-43BE-AE97-C263960E7868}" destId="{5DCA05BB-45C6-4850-A88C-40C4CCDF5107}" srcOrd="2" destOrd="0" presId="urn:microsoft.com/office/officeart/2005/8/layout/process1"/>
    <dgm:cxn modelId="{F3262954-7FA9-479B-AE46-5866BD191DA1}" type="presParOf" srcId="{6D45651E-66C9-43BE-AE97-C263960E7868}" destId="{317A9D71-4158-4C36-BEE0-922D958CA36B}" srcOrd="3" destOrd="0" presId="urn:microsoft.com/office/officeart/2005/8/layout/process1"/>
    <dgm:cxn modelId="{C342A8A0-304C-4F4B-B654-A99BCE9B26F1}" type="presParOf" srcId="{317A9D71-4158-4C36-BEE0-922D958CA36B}" destId="{CCCFD049-76A8-4E51-A6B4-99B230453289}" srcOrd="0" destOrd="0" presId="urn:microsoft.com/office/officeart/2005/8/layout/process1"/>
    <dgm:cxn modelId="{90EC9DF4-D5B7-4A78-B994-2FA4E69A3914}" type="presParOf" srcId="{6D45651E-66C9-43BE-AE97-C263960E7868}" destId="{DF44E1DE-DE7A-4445-B577-DF70766B3B97}" srcOrd="4" destOrd="0" presId="urn:microsoft.com/office/officeart/2005/8/layout/process1"/>
  </dgm:cxnLst>
  <dgm:bg/>
  <dgm:whole>
    <a:ln w="12700"/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2D9597-2454-490F-9B0D-F3346CD8734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52E307-4837-4C95-ADBE-C0024769C781}">
      <dgm:prSet phldrT="[Texto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s-MX" dirty="0" smtClean="0"/>
            <a:t>ANALISIS</a:t>
          </a:r>
          <a:endParaRPr lang="es-ES" dirty="0"/>
        </a:p>
      </dgm:t>
    </dgm:pt>
    <dgm:pt modelId="{9E646E12-4625-4A3C-8FC5-632DCB651B0D}" type="parTrans" cxnId="{05A38CE3-05F8-4EC6-82A9-D82C21931FF1}">
      <dgm:prSet/>
      <dgm:spPr/>
      <dgm:t>
        <a:bodyPr/>
        <a:lstStyle/>
        <a:p>
          <a:endParaRPr lang="es-ES"/>
        </a:p>
      </dgm:t>
    </dgm:pt>
    <dgm:pt modelId="{2C5853DC-83D8-489B-87C7-7172BD558444}" type="sibTrans" cxnId="{05A38CE3-05F8-4EC6-82A9-D82C21931FF1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220F72C9-8177-453B-AB31-F61369EA09E1}">
      <dgm:prSet phldrT="[Texto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s-MX" dirty="0" smtClean="0"/>
            <a:t>DISEÑO</a:t>
          </a:r>
          <a:endParaRPr lang="es-ES" dirty="0"/>
        </a:p>
      </dgm:t>
    </dgm:pt>
    <dgm:pt modelId="{531AE041-2BFC-45BF-A7AD-D11B52714B3F}" type="parTrans" cxnId="{16485BAB-AC00-4ED2-BE18-0437A9663D3C}">
      <dgm:prSet/>
      <dgm:spPr/>
      <dgm:t>
        <a:bodyPr/>
        <a:lstStyle/>
        <a:p>
          <a:endParaRPr lang="es-ES"/>
        </a:p>
      </dgm:t>
    </dgm:pt>
    <dgm:pt modelId="{CB35D365-C5F1-4F92-B86C-08D439AC43DE}" type="sibTrans" cxnId="{16485BAB-AC00-4ED2-BE18-0437A9663D3C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B567AE5B-C044-46F8-8AA3-5574DBB1938A}">
      <dgm:prSet phldrT="[Texto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s-MX" dirty="0" smtClean="0"/>
            <a:t>EVALUACIÓN</a:t>
          </a:r>
          <a:endParaRPr lang="es-ES" dirty="0"/>
        </a:p>
      </dgm:t>
    </dgm:pt>
    <dgm:pt modelId="{4FE3A231-3EEA-42F1-9830-D4333E2635BD}" type="parTrans" cxnId="{26A56AAF-E2FB-4164-AB67-FE88A926BF45}">
      <dgm:prSet/>
      <dgm:spPr/>
      <dgm:t>
        <a:bodyPr/>
        <a:lstStyle/>
        <a:p>
          <a:endParaRPr lang="es-ES"/>
        </a:p>
      </dgm:t>
    </dgm:pt>
    <dgm:pt modelId="{7D3B7A9A-C0B1-427A-B49A-B54120792907}" type="sibTrans" cxnId="{26A56AAF-E2FB-4164-AB67-FE88A926BF45}">
      <dgm:prSet/>
      <dgm:spPr/>
      <dgm:t>
        <a:bodyPr/>
        <a:lstStyle/>
        <a:p>
          <a:endParaRPr lang="es-ES"/>
        </a:p>
      </dgm:t>
    </dgm:pt>
    <dgm:pt modelId="{25927DB3-8BEC-4ABE-A90B-CDC50A029D27}">
      <dgm:prSet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s-MX" dirty="0" smtClean="0"/>
            <a:t>DESARROLLO</a:t>
          </a:r>
          <a:endParaRPr lang="es-ES" dirty="0"/>
        </a:p>
      </dgm:t>
    </dgm:pt>
    <dgm:pt modelId="{99D5BE5A-DA95-4EA9-BC8C-84E311316839}" type="parTrans" cxnId="{7294C5AA-87F6-4650-9A2E-CE01181A5300}">
      <dgm:prSet/>
      <dgm:spPr/>
      <dgm:t>
        <a:bodyPr/>
        <a:lstStyle/>
        <a:p>
          <a:endParaRPr lang="es-ES"/>
        </a:p>
      </dgm:t>
    </dgm:pt>
    <dgm:pt modelId="{D37050E6-3A26-432F-A7F2-789E7D9E6C89}" type="sibTrans" cxnId="{7294C5AA-87F6-4650-9A2E-CE01181A5300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32B361FB-8274-4125-B88C-029526DC9D0A}">
      <dgm:prSet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s-MX" dirty="0" smtClean="0"/>
            <a:t>IMPLANTACIÓN</a:t>
          </a:r>
          <a:endParaRPr lang="es-ES" dirty="0"/>
        </a:p>
      </dgm:t>
    </dgm:pt>
    <dgm:pt modelId="{0C71AACF-4EF6-4669-BAD7-568F596760A4}" type="parTrans" cxnId="{D13512E3-B029-4F6B-8345-01E50D8B250D}">
      <dgm:prSet/>
      <dgm:spPr/>
      <dgm:t>
        <a:bodyPr/>
        <a:lstStyle/>
        <a:p>
          <a:endParaRPr lang="es-ES"/>
        </a:p>
      </dgm:t>
    </dgm:pt>
    <dgm:pt modelId="{BBA881B0-23CA-462C-BD27-6776C6D46138}" type="sibTrans" cxnId="{D13512E3-B029-4F6B-8345-01E50D8B250D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13095541-B891-43E8-B428-73A97A2AAF38}" type="pres">
      <dgm:prSet presAssocID="{002D9597-2454-490F-9B0D-F3346CD87343}" presName="Name0" presStyleCnt="0">
        <dgm:presLayoutVars>
          <dgm:dir/>
          <dgm:resizeHandles val="exact"/>
        </dgm:presLayoutVars>
      </dgm:prSet>
      <dgm:spPr/>
    </dgm:pt>
    <dgm:pt modelId="{F8A1D22E-C786-4AF1-91EA-CF5B3E1E675B}" type="pres">
      <dgm:prSet presAssocID="{8752E307-4837-4C95-ADBE-C0024769C781}" presName="node" presStyleLbl="node1" presStyleIdx="0" presStyleCnt="5" custLinFactNeighborX="-806" custLinFactNeighborY="-1151">
        <dgm:presLayoutVars>
          <dgm:bulletEnabled val="1"/>
        </dgm:presLayoutVars>
      </dgm:prSet>
      <dgm:spPr/>
    </dgm:pt>
    <dgm:pt modelId="{81E240F7-DFCF-4F81-A7B7-C86CBB217BD8}" type="pres">
      <dgm:prSet presAssocID="{2C5853DC-83D8-489B-87C7-7172BD558444}" presName="sibTrans" presStyleLbl="sibTrans2D1" presStyleIdx="0" presStyleCnt="4" custLinFactNeighborX="2207" custLinFactNeighborY="11376"/>
      <dgm:spPr/>
    </dgm:pt>
    <dgm:pt modelId="{6F12B026-7ECF-4055-90E1-EDA824228AA2}" type="pres">
      <dgm:prSet presAssocID="{2C5853DC-83D8-489B-87C7-7172BD558444}" presName="connectorText" presStyleLbl="sibTrans2D1" presStyleIdx="0" presStyleCnt="4"/>
      <dgm:spPr/>
    </dgm:pt>
    <dgm:pt modelId="{647EBBC5-8C38-48D9-8F65-8B265C925ED7}" type="pres">
      <dgm:prSet presAssocID="{220F72C9-8177-453B-AB31-F61369EA09E1}" presName="node" presStyleLbl="node1" presStyleIdx="1" presStyleCnt="5">
        <dgm:presLayoutVars>
          <dgm:bulletEnabled val="1"/>
        </dgm:presLayoutVars>
      </dgm:prSet>
      <dgm:spPr/>
    </dgm:pt>
    <dgm:pt modelId="{B505E422-C0D0-4E08-A625-53EEEDFA8C23}" type="pres">
      <dgm:prSet presAssocID="{CB35D365-C5F1-4F92-B86C-08D439AC43DE}" presName="sibTrans" presStyleLbl="sibTrans2D1" presStyleIdx="1" presStyleCnt="4"/>
      <dgm:spPr/>
    </dgm:pt>
    <dgm:pt modelId="{F402C526-1CA9-42BF-9377-9E9845279503}" type="pres">
      <dgm:prSet presAssocID="{CB35D365-C5F1-4F92-B86C-08D439AC43DE}" presName="connectorText" presStyleLbl="sibTrans2D1" presStyleIdx="1" presStyleCnt="4"/>
      <dgm:spPr/>
    </dgm:pt>
    <dgm:pt modelId="{89326600-A56D-4CCD-8ED4-5E908E321F17}" type="pres">
      <dgm:prSet presAssocID="{25927DB3-8BEC-4ABE-A90B-CDC50A029D27}" presName="node" presStyleLbl="node1" presStyleIdx="2" presStyleCnt="5">
        <dgm:presLayoutVars>
          <dgm:bulletEnabled val="1"/>
        </dgm:presLayoutVars>
      </dgm:prSet>
      <dgm:spPr/>
    </dgm:pt>
    <dgm:pt modelId="{F4882C88-658D-4F25-A76F-24819B827D50}" type="pres">
      <dgm:prSet presAssocID="{D37050E6-3A26-432F-A7F2-789E7D9E6C89}" presName="sibTrans" presStyleLbl="sibTrans2D1" presStyleIdx="2" presStyleCnt="4"/>
      <dgm:spPr/>
    </dgm:pt>
    <dgm:pt modelId="{D4716E7F-2C92-41FB-AA90-6A1C1B14A537}" type="pres">
      <dgm:prSet presAssocID="{D37050E6-3A26-432F-A7F2-789E7D9E6C89}" presName="connectorText" presStyleLbl="sibTrans2D1" presStyleIdx="2" presStyleCnt="4"/>
      <dgm:spPr/>
    </dgm:pt>
    <dgm:pt modelId="{53C4AF72-83DD-499C-95AC-3CCFD88EAB4C}" type="pres">
      <dgm:prSet presAssocID="{32B361FB-8274-4125-B88C-029526DC9D0A}" presName="node" presStyleLbl="node1" presStyleIdx="3" presStyleCnt="5">
        <dgm:presLayoutVars>
          <dgm:bulletEnabled val="1"/>
        </dgm:presLayoutVars>
      </dgm:prSet>
      <dgm:spPr/>
    </dgm:pt>
    <dgm:pt modelId="{765FC1DF-2A49-453E-BA4B-C1E2258CC094}" type="pres">
      <dgm:prSet presAssocID="{BBA881B0-23CA-462C-BD27-6776C6D46138}" presName="sibTrans" presStyleLbl="sibTrans2D1" presStyleIdx="3" presStyleCnt="4" custLinFactNeighborX="6764" custLinFactNeighborY="-15191"/>
      <dgm:spPr/>
    </dgm:pt>
    <dgm:pt modelId="{30A99A00-CC15-41BE-AF82-9599109085E9}" type="pres">
      <dgm:prSet presAssocID="{BBA881B0-23CA-462C-BD27-6776C6D46138}" presName="connectorText" presStyleLbl="sibTrans2D1" presStyleIdx="3" presStyleCnt="4"/>
      <dgm:spPr/>
    </dgm:pt>
    <dgm:pt modelId="{DC971809-4DC7-46E8-BEE1-493900471FCA}" type="pres">
      <dgm:prSet presAssocID="{B567AE5B-C044-46F8-8AA3-5574DBB1938A}" presName="node" presStyleLbl="node1" presStyleIdx="4" presStyleCnt="5" custLinFactNeighborX="9202" custLinFactNeighborY="-2045">
        <dgm:presLayoutVars>
          <dgm:bulletEnabled val="1"/>
        </dgm:presLayoutVars>
      </dgm:prSet>
      <dgm:spPr/>
    </dgm:pt>
  </dgm:ptLst>
  <dgm:cxnLst>
    <dgm:cxn modelId="{092C26F7-81B9-4094-8B23-FD5CFA3C14AB}" type="presOf" srcId="{220F72C9-8177-453B-AB31-F61369EA09E1}" destId="{647EBBC5-8C38-48D9-8F65-8B265C925ED7}" srcOrd="0" destOrd="0" presId="urn:microsoft.com/office/officeart/2005/8/layout/process1"/>
    <dgm:cxn modelId="{05A38CE3-05F8-4EC6-82A9-D82C21931FF1}" srcId="{002D9597-2454-490F-9B0D-F3346CD87343}" destId="{8752E307-4837-4C95-ADBE-C0024769C781}" srcOrd="0" destOrd="0" parTransId="{9E646E12-4625-4A3C-8FC5-632DCB651B0D}" sibTransId="{2C5853DC-83D8-489B-87C7-7172BD558444}"/>
    <dgm:cxn modelId="{7AF12C2D-4488-4676-B363-CED20BD058AC}" type="presOf" srcId="{B567AE5B-C044-46F8-8AA3-5574DBB1938A}" destId="{DC971809-4DC7-46E8-BEE1-493900471FCA}" srcOrd="0" destOrd="0" presId="urn:microsoft.com/office/officeart/2005/8/layout/process1"/>
    <dgm:cxn modelId="{26A56AAF-E2FB-4164-AB67-FE88A926BF45}" srcId="{002D9597-2454-490F-9B0D-F3346CD87343}" destId="{B567AE5B-C044-46F8-8AA3-5574DBB1938A}" srcOrd="4" destOrd="0" parTransId="{4FE3A231-3EEA-42F1-9830-D4333E2635BD}" sibTransId="{7D3B7A9A-C0B1-427A-B49A-B54120792907}"/>
    <dgm:cxn modelId="{B6AD127E-008B-40FB-AEB3-70B55378AE28}" type="presOf" srcId="{CB35D365-C5F1-4F92-B86C-08D439AC43DE}" destId="{B505E422-C0D0-4E08-A625-53EEEDFA8C23}" srcOrd="0" destOrd="0" presId="urn:microsoft.com/office/officeart/2005/8/layout/process1"/>
    <dgm:cxn modelId="{6E92714C-D73F-4962-9497-52303AB2D0DB}" type="presOf" srcId="{2C5853DC-83D8-489B-87C7-7172BD558444}" destId="{6F12B026-7ECF-4055-90E1-EDA824228AA2}" srcOrd="1" destOrd="0" presId="urn:microsoft.com/office/officeart/2005/8/layout/process1"/>
    <dgm:cxn modelId="{1402C0F5-2F17-4641-A8C3-D63FAEC3B4B2}" type="presOf" srcId="{BBA881B0-23CA-462C-BD27-6776C6D46138}" destId="{765FC1DF-2A49-453E-BA4B-C1E2258CC094}" srcOrd="0" destOrd="0" presId="urn:microsoft.com/office/officeart/2005/8/layout/process1"/>
    <dgm:cxn modelId="{59FF0F82-FE27-45C7-9AC2-8544DE1EF849}" type="presOf" srcId="{D37050E6-3A26-432F-A7F2-789E7D9E6C89}" destId="{D4716E7F-2C92-41FB-AA90-6A1C1B14A537}" srcOrd="1" destOrd="0" presId="urn:microsoft.com/office/officeart/2005/8/layout/process1"/>
    <dgm:cxn modelId="{16485BAB-AC00-4ED2-BE18-0437A9663D3C}" srcId="{002D9597-2454-490F-9B0D-F3346CD87343}" destId="{220F72C9-8177-453B-AB31-F61369EA09E1}" srcOrd="1" destOrd="0" parTransId="{531AE041-2BFC-45BF-A7AD-D11B52714B3F}" sibTransId="{CB35D365-C5F1-4F92-B86C-08D439AC43DE}"/>
    <dgm:cxn modelId="{D17F3469-A15A-4C85-8B58-1121328386A2}" type="presOf" srcId="{CB35D365-C5F1-4F92-B86C-08D439AC43DE}" destId="{F402C526-1CA9-42BF-9377-9E9845279503}" srcOrd="1" destOrd="0" presId="urn:microsoft.com/office/officeart/2005/8/layout/process1"/>
    <dgm:cxn modelId="{BA48FA3C-E075-417A-BB32-D9F451BA4E59}" type="presOf" srcId="{25927DB3-8BEC-4ABE-A90B-CDC50A029D27}" destId="{89326600-A56D-4CCD-8ED4-5E908E321F17}" srcOrd="0" destOrd="0" presId="urn:microsoft.com/office/officeart/2005/8/layout/process1"/>
    <dgm:cxn modelId="{7294C5AA-87F6-4650-9A2E-CE01181A5300}" srcId="{002D9597-2454-490F-9B0D-F3346CD87343}" destId="{25927DB3-8BEC-4ABE-A90B-CDC50A029D27}" srcOrd="2" destOrd="0" parTransId="{99D5BE5A-DA95-4EA9-BC8C-84E311316839}" sibTransId="{D37050E6-3A26-432F-A7F2-789E7D9E6C89}"/>
    <dgm:cxn modelId="{DD225B35-280A-45AE-9A42-1FCB9BCE0236}" type="presOf" srcId="{2C5853DC-83D8-489B-87C7-7172BD558444}" destId="{81E240F7-DFCF-4F81-A7B7-C86CBB217BD8}" srcOrd="0" destOrd="0" presId="urn:microsoft.com/office/officeart/2005/8/layout/process1"/>
    <dgm:cxn modelId="{540CA7A1-2E5A-4300-8E92-94339C3A4465}" type="presOf" srcId="{32B361FB-8274-4125-B88C-029526DC9D0A}" destId="{53C4AF72-83DD-499C-95AC-3CCFD88EAB4C}" srcOrd="0" destOrd="0" presId="urn:microsoft.com/office/officeart/2005/8/layout/process1"/>
    <dgm:cxn modelId="{3E9C2101-D3BC-4B91-A768-167D11178BA0}" type="presOf" srcId="{002D9597-2454-490F-9B0D-F3346CD87343}" destId="{13095541-B891-43E8-B428-73A97A2AAF38}" srcOrd="0" destOrd="0" presId="urn:microsoft.com/office/officeart/2005/8/layout/process1"/>
    <dgm:cxn modelId="{D13512E3-B029-4F6B-8345-01E50D8B250D}" srcId="{002D9597-2454-490F-9B0D-F3346CD87343}" destId="{32B361FB-8274-4125-B88C-029526DC9D0A}" srcOrd="3" destOrd="0" parTransId="{0C71AACF-4EF6-4669-BAD7-568F596760A4}" sibTransId="{BBA881B0-23CA-462C-BD27-6776C6D46138}"/>
    <dgm:cxn modelId="{D3E24F7F-AE2C-4AF7-BAD7-5AED90FCE089}" type="presOf" srcId="{D37050E6-3A26-432F-A7F2-789E7D9E6C89}" destId="{F4882C88-658D-4F25-A76F-24819B827D50}" srcOrd="0" destOrd="0" presId="urn:microsoft.com/office/officeart/2005/8/layout/process1"/>
    <dgm:cxn modelId="{4C25AB37-0F51-4419-8639-994A71281EAB}" type="presOf" srcId="{8752E307-4837-4C95-ADBE-C0024769C781}" destId="{F8A1D22E-C786-4AF1-91EA-CF5B3E1E675B}" srcOrd="0" destOrd="0" presId="urn:microsoft.com/office/officeart/2005/8/layout/process1"/>
    <dgm:cxn modelId="{D15F7864-3F00-4E78-903B-3E591E1DB9A3}" type="presOf" srcId="{BBA881B0-23CA-462C-BD27-6776C6D46138}" destId="{30A99A00-CC15-41BE-AF82-9599109085E9}" srcOrd="1" destOrd="0" presId="urn:microsoft.com/office/officeart/2005/8/layout/process1"/>
    <dgm:cxn modelId="{1FDC6930-70D1-44BB-93C6-4CC4C83C2634}" type="presParOf" srcId="{13095541-B891-43E8-B428-73A97A2AAF38}" destId="{F8A1D22E-C786-4AF1-91EA-CF5B3E1E675B}" srcOrd="0" destOrd="0" presId="urn:microsoft.com/office/officeart/2005/8/layout/process1"/>
    <dgm:cxn modelId="{FA936B19-79EB-477D-9167-655078F551FA}" type="presParOf" srcId="{13095541-B891-43E8-B428-73A97A2AAF38}" destId="{81E240F7-DFCF-4F81-A7B7-C86CBB217BD8}" srcOrd="1" destOrd="0" presId="urn:microsoft.com/office/officeart/2005/8/layout/process1"/>
    <dgm:cxn modelId="{A0976668-A7C0-4A40-AAD3-ACDCE7F1D2DF}" type="presParOf" srcId="{81E240F7-DFCF-4F81-A7B7-C86CBB217BD8}" destId="{6F12B026-7ECF-4055-90E1-EDA824228AA2}" srcOrd="0" destOrd="0" presId="urn:microsoft.com/office/officeart/2005/8/layout/process1"/>
    <dgm:cxn modelId="{DC15934B-75F5-4977-ACD4-930871DF19C4}" type="presParOf" srcId="{13095541-B891-43E8-B428-73A97A2AAF38}" destId="{647EBBC5-8C38-48D9-8F65-8B265C925ED7}" srcOrd="2" destOrd="0" presId="urn:microsoft.com/office/officeart/2005/8/layout/process1"/>
    <dgm:cxn modelId="{5F77913A-7DFE-4CFB-A503-9561B648F209}" type="presParOf" srcId="{13095541-B891-43E8-B428-73A97A2AAF38}" destId="{B505E422-C0D0-4E08-A625-53EEEDFA8C23}" srcOrd="3" destOrd="0" presId="urn:microsoft.com/office/officeart/2005/8/layout/process1"/>
    <dgm:cxn modelId="{BDC494DA-63F7-4DEE-874B-196A154C9561}" type="presParOf" srcId="{B505E422-C0D0-4E08-A625-53EEEDFA8C23}" destId="{F402C526-1CA9-42BF-9377-9E9845279503}" srcOrd="0" destOrd="0" presId="urn:microsoft.com/office/officeart/2005/8/layout/process1"/>
    <dgm:cxn modelId="{CA1B360E-BEF9-4E25-B919-B333447FD553}" type="presParOf" srcId="{13095541-B891-43E8-B428-73A97A2AAF38}" destId="{89326600-A56D-4CCD-8ED4-5E908E321F17}" srcOrd="4" destOrd="0" presId="urn:microsoft.com/office/officeart/2005/8/layout/process1"/>
    <dgm:cxn modelId="{365C53EF-0B56-4201-89F5-2417E64121B4}" type="presParOf" srcId="{13095541-B891-43E8-B428-73A97A2AAF38}" destId="{F4882C88-658D-4F25-A76F-24819B827D50}" srcOrd="5" destOrd="0" presId="urn:microsoft.com/office/officeart/2005/8/layout/process1"/>
    <dgm:cxn modelId="{9AB3C44E-B1FF-4B05-B824-9F5812A7A4DB}" type="presParOf" srcId="{F4882C88-658D-4F25-A76F-24819B827D50}" destId="{D4716E7F-2C92-41FB-AA90-6A1C1B14A537}" srcOrd="0" destOrd="0" presId="urn:microsoft.com/office/officeart/2005/8/layout/process1"/>
    <dgm:cxn modelId="{1D833C84-7992-4217-8E7B-FEF922CE5750}" type="presParOf" srcId="{13095541-B891-43E8-B428-73A97A2AAF38}" destId="{53C4AF72-83DD-499C-95AC-3CCFD88EAB4C}" srcOrd="6" destOrd="0" presId="urn:microsoft.com/office/officeart/2005/8/layout/process1"/>
    <dgm:cxn modelId="{4EB7D7EC-5233-42CF-A1B1-BB5A6F37DE96}" type="presParOf" srcId="{13095541-B891-43E8-B428-73A97A2AAF38}" destId="{765FC1DF-2A49-453E-BA4B-C1E2258CC094}" srcOrd="7" destOrd="0" presId="urn:microsoft.com/office/officeart/2005/8/layout/process1"/>
    <dgm:cxn modelId="{E6C522ED-4CDE-4C02-96D8-335E9B682581}" type="presParOf" srcId="{765FC1DF-2A49-453E-BA4B-C1E2258CC094}" destId="{30A99A00-CC15-41BE-AF82-9599109085E9}" srcOrd="0" destOrd="0" presId="urn:microsoft.com/office/officeart/2005/8/layout/process1"/>
    <dgm:cxn modelId="{AADFFBCF-A105-4408-B3E8-2F12925A8B6F}" type="presParOf" srcId="{13095541-B891-43E8-B428-73A97A2AAF38}" destId="{DC971809-4DC7-46E8-BEE1-493900471FCA}" srcOrd="8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9D26-7810-4100-AEED-05921EA9A80A}" type="datetimeFigureOut">
              <a:rPr lang="es-ES" smtClean="0"/>
              <a:pPr/>
              <a:t>20/11/2009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389F-D53E-4342-B233-18616AEE00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es-MX" dirty="0" smtClean="0"/>
              <a:t>TECNOLOGÍA EDUCATIVA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Tecnología Educativa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225266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Son medios de comunicación artificiales (tecnologías tangibles), medios de comunicación naturales y métodos de instrucción.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Medios de comunicación (1)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225266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Todo aquello que permite transportar un mensaje entre el emisor y el receptor.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Medios de comunicación (2)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225266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Algunos de ellos naturales e “intangibles”; mientras que otros son artificiales y “tangibles”.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Métodos de instrucción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225266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Procedimientos de instrucción seleccionado para ayudar a los estudiantes a alcanzar los objetivos de aprendizaje.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Tecnología Educativa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</a:t>
            </a:r>
          </a:p>
          <a:p>
            <a:pPr marL="514350" indent="-514350" algn="just">
              <a:buNone/>
            </a:pPr>
            <a:endParaRPr lang="es-MX" dirty="0"/>
          </a:p>
          <a:p>
            <a:pPr marL="514350" indent="-514350" algn="just">
              <a:buNone/>
            </a:pPr>
            <a:endParaRPr lang="es-ES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1571604" y="1428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Comunicación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225266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Proceso mediante el cual las personas tratan de compartir un significado por medio de la transmisión de mensajes simbólicos.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Comunicación</a:t>
            </a:r>
            <a:br>
              <a:rPr lang="es-MX" dirty="0" smtClean="0"/>
            </a:br>
            <a:r>
              <a:rPr lang="es-MX" sz="4000" dirty="0" smtClean="0"/>
              <a:t>(</a:t>
            </a:r>
            <a:r>
              <a:rPr lang="es-ES" sz="4000" dirty="0" smtClean="0"/>
              <a:t>conceptos)</a:t>
            </a:r>
            <a:endParaRPr lang="es-ES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2252666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es-MX" dirty="0" smtClean="0"/>
              <a:t>	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Personas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Compartir un significado/definiciones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La comunicación es simbólica (palabras, sonidos, gestos, números y letras)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Comunicación</a:t>
            </a:r>
            <a:br>
              <a:rPr lang="es-MX" dirty="0" smtClean="0"/>
            </a:br>
            <a:r>
              <a:rPr lang="es-MX" sz="4000" dirty="0" smtClean="0"/>
              <a:t>(</a:t>
            </a:r>
            <a:r>
              <a:rPr lang="es-ES" sz="4000" dirty="0" smtClean="0"/>
              <a:t>modelo)</a:t>
            </a:r>
            <a:endParaRPr lang="es-ES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225266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142976" y="2500306"/>
          <a:ext cx="6786610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Comunicación</a:t>
            </a:r>
            <a:br>
              <a:rPr lang="es-MX" dirty="0" smtClean="0"/>
            </a:br>
            <a:endParaRPr lang="es-ES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225266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dirty="0" smtClean="0"/>
              <a:t>	</a:t>
            </a:r>
          </a:p>
          <a:p>
            <a:pPr marL="514350" indent="-514350"/>
            <a:r>
              <a:rPr lang="es-MX" b="1" dirty="0" smtClean="0"/>
              <a:t>EN CASO DE FALTAR ALGÚN ELEMENTO LA COMUNICACIÓN NO SE DA.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Enfoque de Sistemas</a:t>
            </a:r>
            <a:endParaRPr lang="es-ES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225266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Concibe a la organización como un sistema unitario e intencional compuesto por partes </a:t>
            </a:r>
            <a:r>
              <a:rPr lang="es-MX" dirty="0" err="1" smtClean="0"/>
              <a:t>interrrelacionadas</a:t>
            </a:r>
            <a:r>
              <a:rPr lang="es-MX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es-MX" dirty="0" smtClean="0"/>
              <a:t>OBJETIVO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es-MX" dirty="0" smtClean="0"/>
              <a:t>	Analizar las figuras que conforman el contexto de la práctica docente, con fin de una adecuada </a:t>
            </a:r>
            <a:r>
              <a:rPr lang="es-MX" dirty="0" smtClean="0"/>
              <a:t>elección </a:t>
            </a:r>
            <a:r>
              <a:rPr lang="es-MX" dirty="0" smtClean="0"/>
              <a:t>de la tecnología educativa a usar.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Enfoque de Sistemas</a:t>
            </a:r>
            <a:endParaRPr lang="es-ES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225266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Permite ver a la organización como un todo y parte de un ambiente externo.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Enfoque de Sistemas</a:t>
            </a:r>
            <a:endParaRPr lang="es-ES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225266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Señala que la actividad de cualquier parte de la organización afecta a todas las demás.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Enfoque de Sistemas</a:t>
            </a:r>
            <a:br>
              <a:rPr lang="es-MX" dirty="0" smtClean="0"/>
            </a:br>
            <a:r>
              <a:rPr lang="es-MX" dirty="0" smtClean="0"/>
              <a:t>(</a:t>
            </a:r>
            <a:r>
              <a:rPr lang="es-MX" dirty="0" smtClean="0"/>
              <a:t>conceptos)</a:t>
            </a:r>
            <a:endParaRPr lang="es-ES" sz="4000" dirty="0"/>
          </a:p>
        </p:txBody>
      </p:sp>
      <p:sp>
        <p:nvSpPr>
          <p:cNvPr id="4" name="3 Subtítul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Sistema</a:t>
            </a:r>
          </a:p>
          <a:p>
            <a:endParaRPr lang="es-MX" dirty="0" smtClean="0"/>
          </a:p>
          <a:p>
            <a:r>
              <a:rPr lang="es-MX" dirty="0" smtClean="0"/>
              <a:t>Niveles</a:t>
            </a:r>
          </a:p>
          <a:p>
            <a:endParaRPr lang="es-MX" dirty="0" smtClean="0"/>
          </a:p>
          <a:p>
            <a:r>
              <a:rPr lang="es-MX" dirty="0" smtClean="0"/>
              <a:t>Estructura</a:t>
            </a:r>
          </a:p>
          <a:p>
            <a:endParaRPr lang="es-MX" dirty="0" smtClean="0"/>
          </a:p>
          <a:p>
            <a:r>
              <a:rPr lang="es-MX" dirty="0" smtClean="0"/>
              <a:t>Procesos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Salidas</a:t>
            </a:r>
          </a:p>
          <a:p>
            <a:endParaRPr lang="es-MX" dirty="0" smtClean="0"/>
          </a:p>
          <a:p>
            <a:r>
              <a:rPr lang="es-MX" dirty="0" smtClean="0"/>
              <a:t>Productos o egresos</a:t>
            </a:r>
          </a:p>
          <a:p>
            <a:endParaRPr lang="es-MX" dirty="0" smtClean="0"/>
          </a:p>
          <a:p>
            <a:r>
              <a:rPr lang="es-MX" dirty="0" smtClean="0"/>
              <a:t>Ambiente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Retroalimentación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Sistema</a:t>
            </a:r>
            <a:endParaRPr lang="es-ES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225266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Es un conjunto de unidades interrelacionadas que interactúan para cumplir un </a:t>
            </a:r>
            <a:r>
              <a:rPr lang="es-MX" b="1" dirty="0" smtClean="0"/>
              <a:t>objetivo común</a:t>
            </a:r>
            <a:r>
              <a:rPr lang="es-MX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Niveles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Un sistema existe dentro de cierto nivel (límite)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Estructura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/>
              <a:t>Es el ordenamiento físico y tridimensional  de todos sus distintos subsistemas, componentes,  miembros y partes.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Procesos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/>
              <a:t>Son elementos de acción o de modificación a lo largo  del tiempo en los aspectos informativos y energéticos  de un sistema.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Entradas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/>
              <a:t>Son elementos que entran al  sistema desde el </a:t>
            </a:r>
            <a:r>
              <a:rPr lang="es-MX" dirty="0" err="1" smtClean="0"/>
              <a:t>suprasistema</a:t>
            </a:r>
            <a:r>
              <a:rPr lang="es-MX" dirty="0" smtClean="0"/>
              <a:t> para ser transformados o para ayudar al proceso de la transformación.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Salidas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Es el producto del sistema; es el resultado de los procesos utilizados para transformar las entradas.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Salidas</a:t>
            </a:r>
            <a:br>
              <a:rPr lang="es-MX" dirty="0" smtClean="0"/>
            </a:br>
            <a:r>
              <a:rPr lang="es-MX" dirty="0" smtClean="0"/>
              <a:t>(tipos)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000396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Primarias intencionales</a:t>
            </a:r>
          </a:p>
          <a:p>
            <a:pPr algn="just">
              <a:buFont typeface="Arial" pitchFamily="34" charset="0"/>
              <a:buChar char="•"/>
            </a:pPr>
            <a:endParaRPr lang="es-MX" dirty="0" smtClean="0"/>
          </a:p>
          <a:p>
            <a:pPr algn="just">
              <a:buFont typeface="Arial" pitchFamily="34" charset="0"/>
              <a:buChar char="•"/>
            </a:pPr>
            <a:r>
              <a:rPr lang="es-MX" dirty="0" smtClean="0"/>
              <a:t>Secundarias intencionales</a:t>
            </a:r>
          </a:p>
          <a:p>
            <a:pPr algn="just">
              <a:buFont typeface="Arial" pitchFamily="34" charset="0"/>
              <a:buChar char="•"/>
            </a:pPr>
            <a:endParaRPr lang="es-MX" dirty="0" smtClean="0"/>
          </a:p>
          <a:p>
            <a:pPr algn="just">
              <a:buFont typeface="Arial" pitchFamily="34" charset="0"/>
              <a:buChar char="•"/>
            </a:pPr>
            <a:r>
              <a:rPr lang="es-MX" dirty="0" smtClean="0"/>
              <a:t>No planificadas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FIGURAS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 algn="just"/>
            <a:endParaRPr lang="es-MX" dirty="0" smtClean="0"/>
          </a:p>
          <a:p>
            <a:pPr marL="514350" indent="-514350" algn="just"/>
            <a:r>
              <a:rPr lang="es-MX" dirty="0" smtClean="0"/>
              <a:t>Profesor</a:t>
            </a:r>
          </a:p>
          <a:p>
            <a:pPr marL="514350" indent="-514350" algn="just"/>
            <a:endParaRPr lang="es-MX" dirty="0" smtClean="0"/>
          </a:p>
          <a:p>
            <a:pPr marL="514350" indent="-514350" algn="just"/>
            <a:r>
              <a:rPr lang="es-MX" dirty="0" smtClean="0"/>
              <a:t>Materia</a:t>
            </a:r>
          </a:p>
          <a:p>
            <a:pPr marL="514350" indent="-514350" algn="just"/>
            <a:endParaRPr lang="es-MX" dirty="0" smtClean="0"/>
          </a:p>
          <a:p>
            <a:pPr marL="514350" indent="-514350" algn="just"/>
            <a:r>
              <a:rPr lang="es-MX" dirty="0" smtClean="0"/>
              <a:t>Estudiante</a:t>
            </a:r>
          </a:p>
          <a:p>
            <a:pPr marL="514350" indent="-514350" algn="just"/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Institución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Tecnología Educativa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Ambiente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Provee los recursos humanos y no humanos necesarios para el funcionamiento del sistema;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Ambiente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Establece los requisitos de los objetivos;</a:t>
            </a:r>
          </a:p>
          <a:p>
            <a:pPr algn="just">
              <a:buFont typeface="Arial" pitchFamily="34" charset="0"/>
              <a:buChar char="•"/>
            </a:pPr>
            <a:r>
              <a:rPr lang="es-MX" dirty="0" smtClean="0"/>
              <a:t>Es el lugar de donde provienen las entradas y adonde van a dar las salidas</a:t>
            </a:r>
            <a:r>
              <a:rPr lang="es-MX" dirty="0" smtClean="0"/>
              <a:t>;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Ambiente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Es el conjunto de circunstancias y condiciones externas que influyen sobre el funcionamiento del sistema.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Retroalimentación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Proceso mediante el cual ingresa información acerca del desempeño o los resultados del sistema, compara esa información con los objetivos establecidos y la cantidad de entradas suministradas, y 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Retroalimentación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… la comunica a los diseñadores o agentes responsables del sistema.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Sistema</a:t>
            </a: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500034" y="1643050"/>
          <a:ext cx="828680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5 Conector recto"/>
          <p:cNvCxnSpPr/>
          <p:nvPr/>
        </p:nvCxnSpPr>
        <p:spPr>
          <a:xfrm rot="5400000">
            <a:off x="965175" y="2678107"/>
            <a:ext cx="107157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7072331" y="2714621"/>
            <a:ext cx="1000133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500166" y="2143116"/>
            <a:ext cx="6072231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500430" y="24288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ESTRUCTURA</a:t>
            </a:r>
            <a:endParaRPr lang="es-ES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000364" y="492919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RETROALIMENTACIÓN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571868" y="550070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AMBIENTE</a:t>
            </a:r>
            <a:endParaRPr lang="es-ES" b="1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6143636" y="5143512"/>
            <a:ext cx="1643074" cy="29648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 flipH="1" flipV="1">
            <a:off x="7466033" y="4821247"/>
            <a:ext cx="64294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10800000">
            <a:off x="1643042" y="5143512"/>
            <a:ext cx="1285884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5400000" flipH="1" flipV="1">
            <a:off x="1357290" y="4857760"/>
            <a:ext cx="57150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Actividad Uno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Represente a la unidad institucional desde un punto de vista sistemático.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Enfoque de sistemas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Es un proceso de desarrollo ordenado y analítico, o un conjunto de procedimientos que se pueden utilizar continuamente para analizar, evaluar y diagnósticar la 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Enfoque de sistemas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… la naturaleza se un sistema y los resultados de su desempeño, para captar con sensibilidad todo lo necesario a esos fines y para proveer la continua autocorrección…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Enfoque de sistemas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 del funcionamiento del sistema con el propósito de alcanzar los objetivos generales y específicos.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Profesor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es-MX" dirty="0" smtClean="0"/>
              <a:t>	¿Cómo se enseña y cómo se aprende</a:t>
            </a:r>
            <a:r>
              <a:rPr lang="es-MX" dirty="0" smtClean="0"/>
              <a:t>?</a:t>
            </a:r>
          </a:p>
          <a:p>
            <a:pPr marL="514350" indent="-514350">
              <a:buNone/>
            </a:pPr>
            <a:r>
              <a:rPr lang="es-MX" dirty="0" smtClean="0"/>
              <a:t>(modelo enseñanza aprendizaje)</a:t>
            </a:r>
            <a:r>
              <a:rPr lang="es-MX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Enfoque de sistemas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Análisis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Diseño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Desarrollo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Instrumentación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Evaluación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Análisis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 fontScale="92500"/>
          </a:bodyPr>
          <a:lstStyle/>
          <a:p>
            <a:pPr marL="514350" indent="-514350" algn="just"/>
            <a:r>
              <a:rPr lang="es-MX" dirty="0" smtClean="0"/>
              <a:t>	Actividad descriptiva y analítica que consta de la representación o caracterización del sistema y el descubrimiento de problemas dentro del mismo.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Diseño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Es el </a:t>
            </a:r>
            <a:r>
              <a:rPr lang="es-MX" i="1" dirty="0" smtClean="0"/>
              <a:t>diseño</a:t>
            </a:r>
            <a:r>
              <a:rPr lang="es-MX" dirty="0" smtClean="0"/>
              <a:t> de nuevos métodos (propuestas) para el sistema dentro de </a:t>
            </a:r>
            <a:r>
              <a:rPr lang="es-MX" i="1" dirty="0" smtClean="0"/>
              <a:t>limitantes</a:t>
            </a:r>
            <a:r>
              <a:rPr lang="es-MX" dirty="0" smtClean="0"/>
              <a:t> económicas.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Desarrollo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Sobre la base de los diseños se procede a la construcción, desarrollo, edificación, explicación o lo que se requiera en cada caso.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Implantación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Para ello es necesario anticipar los cambios que exigirán los demás componentes y luego desarrollarlos.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Evaluación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Se evalúa la implantación con base a criterios previamente establecidos.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Evaluación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¿pudo el nuevo componente resolver el problema planteado?, de ser así, ¿llegó a provocar </a:t>
            </a:r>
            <a:r>
              <a:rPr lang="es-MX" i="1" dirty="0" smtClean="0"/>
              <a:t>nuevos</a:t>
            </a:r>
            <a:r>
              <a:rPr lang="es-MX" dirty="0" smtClean="0"/>
              <a:t> problemas simultáneamente?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Evaluación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¿o existen otros problemas no resueltos dentro del sistema?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Enfoque de sistemas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	</a:t>
            </a: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71604" y="1428736"/>
          <a:ext cx="68342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2071670" y="2500306"/>
            <a:ext cx="657229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1785918" y="2786058"/>
            <a:ext cx="57150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7572396" y="2786058"/>
            <a:ext cx="57150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3214678" y="2786058"/>
            <a:ext cx="57150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4607719" y="2821777"/>
            <a:ext cx="64294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6036479" y="2821777"/>
            <a:ext cx="50006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>
            <a:off x="8216132" y="2928140"/>
            <a:ext cx="85725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10800000">
            <a:off x="8429652" y="3357562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Actividad 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	¿Cuál es la relación entre la tecnología educacional y el enfoque de sistemas?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Materia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La naturaleza de la materia determina la tecnología a usar.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MX" dirty="0" smtClean="0"/>
              <a:t>Actividad 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1432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2.  Enuncie algunas ventajas de aplicar el enfoque de sistemas a la </a:t>
            </a:r>
            <a:r>
              <a:rPr lang="es-MX" smtClean="0"/>
              <a:t>tecnología educacional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Estudiante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Características particulares afectan la elección de la tecnología.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Institución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Facilita o limita el uso de la tecnología educativa.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MX" dirty="0" smtClean="0"/>
              <a:t>Tecnología Educativa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Características pedagógicas y logísticas de diferentes tecnologías.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Tecnología Educativa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MX" dirty="0" smtClean="0"/>
              <a:t>	</a:t>
            </a:r>
          </a:p>
          <a:p>
            <a:pPr marL="514350" indent="-514350" algn="just">
              <a:buNone/>
            </a:pPr>
            <a:endParaRPr lang="es-ES" dirty="0"/>
          </a:p>
        </p:txBody>
      </p:sp>
      <p:pic>
        <p:nvPicPr>
          <p:cNvPr id="1029" name="Picture 5" descr="C:\Archivos de programa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2713" y="2627313"/>
            <a:ext cx="1100137" cy="1516067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429388" y="235743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PROFESOR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000496" y="50006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MATERIA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43702" y="414338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ESTUDIANTE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85786" y="414338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INSTITUCIÓN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85786" y="24288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TECNOLOGÍA</a:t>
            </a:r>
            <a:endParaRPr lang="es-ES" dirty="0"/>
          </a:p>
        </p:txBody>
      </p:sp>
      <p:cxnSp>
        <p:nvCxnSpPr>
          <p:cNvPr id="15" name="14 Conector recto de flecha"/>
          <p:cNvCxnSpPr>
            <a:stCxn id="13" idx="3"/>
          </p:cNvCxnSpPr>
          <p:nvPr/>
        </p:nvCxnSpPr>
        <p:spPr>
          <a:xfrm>
            <a:off x="2643174" y="2613534"/>
            <a:ext cx="1143008" cy="672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2" idx="3"/>
          </p:cNvCxnSpPr>
          <p:nvPr/>
        </p:nvCxnSpPr>
        <p:spPr>
          <a:xfrm flipV="1">
            <a:off x="2714612" y="3929066"/>
            <a:ext cx="1214446" cy="3989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9" idx="0"/>
          </p:cNvCxnSpPr>
          <p:nvPr/>
        </p:nvCxnSpPr>
        <p:spPr>
          <a:xfrm rot="16200000" flipV="1">
            <a:off x="4304108" y="4625586"/>
            <a:ext cx="714380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1"/>
          </p:cNvCxnSpPr>
          <p:nvPr/>
        </p:nvCxnSpPr>
        <p:spPr>
          <a:xfrm rot="10800000" flipV="1">
            <a:off x="5143504" y="2542096"/>
            <a:ext cx="1285884" cy="886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0800000">
            <a:off x="5214942" y="3929066"/>
            <a:ext cx="128588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429</Words>
  <Application>Microsoft Office PowerPoint</Application>
  <PresentationFormat>Presentación en pantalla (4:3)</PresentationFormat>
  <Paragraphs>159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TECNOLOGÍA EDUCATIVA</vt:lpstr>
      <vt:lpstr>OBJETIVO</vt:lpstr>
      <vt:lpstr>FIGURAS</vt:lpstr>
      <vt:lpstr>Profesor</vt:lpstr>
      <vt:lpstr>Materia</vt:lpstr>
      <vt:lpstr>Estudiante</vt:lpstr>
      <vt:lpstr>Institución</vt:lpstr>
      <vt:lpstr>Tecnología Educativa</vt:lpstr>
      <vt:lpstr>Tecnología Educativa</vt:lpstr>
      <vt:lpstr>Tecnología Educativa</vt:lpstr>
      <vt:lpstr>Medios de comunicación (1)</vt:lpstr>
      <vt:lpstr>Medios de comunicación (2)</vt:lpstr>
      <vt:lpstr>Métodos de instrucción</vt:lpstr>
      <vt:lpstr>Tecnología Educativa</vt:lpstr>
      <vt:lpstr>Comunicación</vt:lpstr>
      <vt:lpstr>Comunicación (conceptos)</vt:lpstr>
      <vt:lpstr>Comunicación (modelo)</vt:lpstr>
      <vt:lpstr>Comunicación </vt:lpstr>
      <vt:lpstr>Enfoque de Sistemas</vt:lpstr>
      <vt:lpstr>Enfoque de Sistemas</vt:lpstr>
      <vt:lpstr>Enfoque de Sistemas</vt:lpstr>
      <vt:lpstr>Enfoque de Sistemas (conceptos)</vt:lpstr>
      <vt:lpstr>Sistema</vt:lpstr>
      <vt:lpstr>Niveles</vt:lpstr>
      <vt:lpstr>Estructura</vt:lpstr>
      <vt:lpstr>Procesos</vt:lpstr>
      <vt:lpstr>Entradas</vt:lpstr>
      <vt:lpstr>Salidas</vt:lpstr>
      <vt:lpstr>Salidas (tipos)</vt:lpstr>
      <vt:lpstr>Ambiente</vt:lpstr>
      <vt:lpstr>Ambiente</vt:lpstr>
      <vt:lpstr>Ambiente</vt:lpstr>
      <vt:lpstr>Retroalimentación</vt:lpstr>
      <vt:lpstr>Retroalimentación</vt:lpstr>
      <vt:lpstr>Sistema</vt:lpstr>
      <vt:lpstr>Actividad Uno</vt:lpstr>
      <vt:lpstr>Enfoque de sistemas</vt:lpstr>
      <vt:lpstr>Enfoque de sistemas</vt:lpstr>
      <vt:lpstr>Enfoque de sistemas</vt:lpstr>
      <vt:lpstr>Enfoque de sistemas</vt:lpstr>
      <vt:lpstr>Análisis</vt:lpstr>
      <vt:lpstr>Diseño</vt:lpstr>
      <vt:lpstr>Desarrollo</vt:lpstr>
      <vt:lpstr>Implantación</vt:lpstr>
      <vt:lpstr>Evaluación</vt:lpstr>
      <vt:lpstr>Evaluación</vt:lpstr>
      <vt:lpstr>Evaluación</vt:lpstr>
      <vt:lpstr>Enfoque de sistemas</vt:lpstr>
      <vt:lpstr>Actividad Dos</vt:lpstr>
      <vt:lpstr>Actividad Dos</vt:lpstr>
    </vt:vector>
  </TitlesOfParts>
  <Company>Campus Texcoco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EDUCATIVA</dc:title>
  <dc:creator>Universidad del Valle de México</dc:creator>
  <cp:lastModifiedBy>Universidad del Valle de México</cp:lastModifiedBy>
  <cp:revision>47</cp:revision>
  <dcterms:created xsi:type="dcterms:W3CDTF">2009-11-19T15:52:34Z</dcterms:created>
  <dcterms:modified xsi:type="dcterms:W3CDTF">2009-11-20T16:15:27Z</dcterms:modified>
</cp:coreProperties>
</file>