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15" autoAdjust="0"/>
    <p:restoredTop sz="94660"/>
  </p:normalViewPr>
  <p:slideViewPr>
    <p:cSldViewPr snapToObjects="1">
      <p:cViewPr varScale="1">
        <p:scale>
          <a:sx n="64" d="100"/>
          <a:sy n="64" d="100"/>
        </p:scale>
        <p:origin x="-69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2E889305-7137-4941-A00E-BC5881FC153C}" type="datetimeFigureOut">
              <a:rPr lang="es-MX"/>
              <a:pPr>
                <a:defRPr/>
              </a:pPr>
              <a:t>27/11/2009</a:t>
            </a:fld>
            <a:endParaRPr lang="es-MX"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MX" noProof="0"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MX"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4F962E59-DFA3-4B24-B0ED-CD2B1BA73419}" type="slidenum">
              <a:rPr lang="es-MX"/>
              <a:pPr>
                <a:defRPr/>
              </a:pPr>
              <a:t>‹Nº›</a:t>
            </a:fld>
            <a:endParaRPr lang="es-MX"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1 Marcador de imagen de diapositiva"/>
          <p:cNvSpPr>
            <a:spLocks noGrp="1" noRot="1" noChangeAspect="1"/>
          </p:cNvSpPr>
          <p:nvPr>
            <p:ph type="sldImg"/>
          </p:nvPr>
        </p:nvSpPr>
        <p:spPr bwMode="auto">
          <a:noFill/>
          <a:ln>
            <a:solidFill>
              <a:srgbClr val="000000"/>
            </a:solidFill>
            <a:miter lim="800000"/>
            <a:headEnd/>
            <a:tailEnd/>
          </a:ln>
        </p:spPr>
      </p:sp>
      <p:sp>
        <p:nvSpPr>
          <p:cNvPr id="3" name="2 Marcador de notas"/>
          <p:cNvSpPr>
            <a:spLocks noGrp="1"/>
          </p:cNvSpPr>
          <p:nvPr>
            <p:ph type="body" idx="1"/>
          </p:nvPr>
        </p:nvSpPr>
        <p:spPr/>
        <p:txBody>
          <a:bodyPr/>
          <a:lstStyle/>
          <a:p>
            <a:pPr fontAlgn="auto">
              <a:spcBef>
                <a:spcPts val="0"/>
              </a:spcBef>
              <a:spcAft>
                <a:spcPts val="0"/>
              </a:spcAft>
              <a:defRPr/>
            </a:pPr>
            <a:endParaRPr lang="es-MX" dirty="0">
              <a:gradFill>
                <a:gsLst>
                  <a:gs pos="0">
                    <a:srgbClr val="000000"/>
                  </a:gs>
                  <a:gs pos="39999">
                    <a:srgbClr val="0A128C"/>
                  </a:gs>
                  <a:gs pos="70000">
                    <a:srgbClr val="181CC7"/>
                  </a:gs>
                  <a:gs pos="88000">
                    <a:srgbClr val="7005D4"/>
                  </a:gs>
                  <a:gs pos="100000">
                    <a:srgbClr val="8C3D91"/>
                  </a:gs>
                </a:gsLst>
                <a:lin ang="5400000" scaled="0"/>
              </a:gradFill>
            </a:endParaRPr>
          </a:p>
        </p:txBody>
      </p:sp>
      <p:sp>
        <p:nvSpPr>
          <p:cNvPr id="22531"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0A5B1E8-3E35-4E3F-A726-1D07042842B5}" type="slidenum">
              <a:rPr lang="es-MX"/>
              <a:pPr fontAlgn="base">
                <a:spcBef>
                  <a:spcPct val="0"/>
                </a:spcBef>
                <a:spcAft>
                  <a:spcPct val="0"/>
                </a:spcAft>
              </a:pPr>
              <a:t>8</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4" name="7 Rectángulo"/>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5" name="8 Conector recto"/>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12" name="11 Título"/>
          <p:cNvSpPr>
            <a:spLocks noGrp="1"/>
          </p:cNvSpPr>
          <p:nvPr>
            <p:ph type="ctrTitle"/>
          </p:nvPr>
        </p:nvSpPr>
        <p:spPr>
          <a:xfrm>
            <a:off x="3366868" y="533400"/>
            <a:ext cx="5105400" cy="2868168"/>
          </a:xfrm>
        </p:spPr>
        <p:txBody>
          <a:bodyPr>
            <a:noAutofit/>
          </a:bodyPr>
          <a:lstStyle>
            <a:lvl1pPr algn="r">
              <a:defRPr sz="4200" b="1"/>
            </a:lvl1pPr>
            <a:extLst/>
          </a:lstStyle>
          <a:p>
            <a:r>
              <a:rPr lang="es-ES" smtClean="0"/>
              <a:t>Haga clic para modificar el estilo de título del patrón</a:t>
            </a:r>
            <a:endParaRPr lang="en-US"/>
          </a:p>
        </p:txBody>
      </p:sp>
      <p:sp>
        <p:nvSpPr>
          <p:cNvPr id="25" name="24 Subtítulo"/>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s-ES" smtClean="0"/>
              <a:t>Haga clic para modificar el estilo de subtítulo del patrón</a:t>
            </a:r>
            <a:endParaRPr lang="en-US"/>
          </a:p>
        </p:txBody>
      </p:sp>
      <p:sp>
        <p:nvSpPr>
          <p:cNvPr id="6" name="30 Marcador de fecha"/>
          <p:cNvSpPr>
            <a:spLocks noGrp="1"/>
          </p:cNvSpPr>
          <p:nvPr>
            <p:ph type="dt" sz="half" idx="10"/>
          </p:nvPr>
        </p:nvSpPr>
        <p:spPr>
          <a:xfrm>
            <a:off x="5870575" y="6557963"/>
            <a:ext cx="2003425" cy="227012"/>
          </a:xfrm>
        </p:spPr>
        <p:txBody>
          <a:bodyPr/>
          <a:lstStyle>
            <a:lvl1pPr>
              <a:defRPr lang="en-US" smtClean="0">
                <a:solidFill>
                  <a:srgbClr val="FFFFFF"/>
                </a:solidFill>
              </a:defRPr>
            </a:lvl1pPr>
            <a:extLst/>
          </a:lstStyle>
          <a:p>
            <a:pPr>
              <a:defRPr/>
            </a:pPr>
            <a:fld id="{196395D4-836C-4FC0-BA27-9BD67E3616B4}" type="datetimeFigureOut">
              <a:rPr lang="es-MX"/>
              <a:pPr>
                <a:defRPr/>
              </a:pPr>
              <a:t>27/11/2009</a:t>
            </a:fld>
            <a:endParaRPr lang="es-MX" dirty="0"/>
          </a:p>
        </p:txBody>
      </p:sp>
      <p:sp>
        <p:nvSpPr>
          <p:cNvPr id="7" name="17 Marcador de pie de página"/>
          <p:cNvSpPr>
            <a:spLocks noGrp="1"/>
          </p:cNvSpPr>
          <p:nvPr>
            <p:ph type="ftr" sz="quarter" idx="11"/>
          </p:nvPr>
        </p:nvSpPr>
        <p:spPr>
          <a:xfrm>
            <a:off x="2819400" y="6557963"/>
            <a:ext cx="2927350" cy="228600"/>
          </a:xfrm>
        </p:spPr>
        <p:txBody>
          <a:bodyPr/>
          <a:lstStyle>
            <a:lvl1pPr>
              <a:defRPr lang="en-US" dirty="0">
                <a:solidFill>
                  <a:srgbClr val="FFFFFF"/>
                </a:solidFill>
              </a:defRPr>
            </a:lvl1pPr>
            <a:extLst/>
          </a:lstStyle>
          <a:p>
            <a:pPr>
              <a:defRPr/>
            </a:pPr>
            <a:endParaRPr lang="es-MX"/>
          </a:p>
        </p:txBody>
      </p:sp>
      <p:sp>
        <p:nvSpPr>
          <p:cNvPr id="8" name="28 Marcador de número de diapositiva"/>
          <p:cNvSpPr>
            <a:spLocks noGrp="1"/>
          </p:cNvSpPr>
          <p:nvPr>
            <p:ph type="sldNum" sz="quarter" idx="12"/>
          </p:nvPr>
        </p:nvSpPr>
        <p:spPr>
          <a:xfrm>
            <a:off x="7880350" y="6556375"/>
            <a:ext cx="588963" cy="228600"/>
          </a:xfrm>
        </p:spPr>
        <p:txBody>
          <a:bodyPr/>
          <a:lstStyle>
            <a:lvl1pPr>
              <a:defRPr lang="en-US" smtClean="0">
                <a:solidFill>
                  <a:srgbClr val="FFFFFF"/>
                </a:solidFill>
              </a:defRPr>
            </a:lvl1pPr>
            <a:extLst/>
          </a:lstStyle>
          <a:p>
            <a:pPr>
              <a:defRPr/>
            </a:pPr>
            <a:fld id="{24CCA51C-E177-4DAA-B99F-A7030184CE54}" type="slidenum">
              <a:rPr lang="es-MX"/>
              <a:pPr>
                <a:defRPr/>
              </a:pPr>
              <a:t>‹Nº›</a:t>
            </a:fld>
            <a:endParaRPr lang="es-MX" dirty="0"/>
          </a:p>
        </p:txBody>
      </p:sp>
    </p:spTree>
  </p:cSld>
  <p:clrMapOvr>
    <a:overrideClrMapping bg1="lt1" tx1="dk1" bg2="lt2" tx2="dk2" accent1="accent1" accent2="accent2" accent3="accent3" accent4="accent4" accent5="accent5" accent6="accent6" hlink="hlink" folHlink="folHlink"/>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26 Marcador de fecha"/>
          <p:cNvSpPr>
            <a:spLocks noGrp="1"/>
          </p:cNvSpPr>
          <p:nvPr>
            <p:ph type="dt" sz="half" idx="10"/>
          </p:nvPr>
        </p:nvSpPr>
        <p:spPr/>
        <p:txBody>
          <a:bodyPr/>
          <a:lstStyle>
            <a:lvl1pPr>
              <a:defRPr/>
            </a:lvl1pPr>
          </a:lstStyle>
          <a:p>
            <a:pPr>
              <a:defRPr/>
            </a:pPr>
            <a:fld id="{8D333E39-6D11-4303-9BA3-C42230F45B6E}" type="datetimeFigureOut">
              <a:rPr lang="es-MX"/>
              <a:pPr>
                <a:defRPr/>
              </a:pPr>
              <a:t>27/11/2009</a:t>
            </a:fld>
            <a:endParaRPr lang="es-MX" dirty="0"/>
          </a:p>
        </p:txBody>
      </p:sp>
      <p:sp>
        <p:nvSpPr>
          <p:cNvPr id="5" name="3 Marcador de pie de página"/>
          <p:cNvSpPr>
            <a:spLocks noGrp="1"/>
          </p:cNvSpPr>
          <p:nvPr>
            <p:ph type="ftr" sz="quarter" idx="11"/>
          </p:nvPr>
        </p:nvSpPr>
        <p:spPr/>
        <p:txBody>
          <a:bodyPr/>
          <a:lstStyle>
            <a:lvl1pPr>
              <a:defRPr/>
            </a:lvl1pPr>
          </a:lstStyle>
          <a:p>
            <a:pPr>
              <a:defRPr/>
            </a:pPr>
            <a:endParaRPr lang="es-MX"/>
          </a:p>
        </p:txBody>
      </p:sp>
      <p:sp>
        <p:nvSpPr>
          <p:cNvPr id="6" name="15 Marcador de número de diapositiva"/>
          <p:cNvSpPr>
            <a:spLocks noGrp="1"/>
          </p:cNvSpPr>
          <p:nvPr>
            <p:ph type="sldNum" sz="quarter" idx="12"/>
          </p:nvPr>
        </p:nvSpPr>
        <p:spPr/>
        <p:txBody>
          <a:bodyPr/>
          <a:lstStyle>
            <a:lvl1pPr>
              <a:defRPr/>
            </a:lvl1pPr>
          </a:lstStyle>
          <a:p>
            <a:pPr>
              <a:defRPr/>
            </a:pPr>
            <a:fld id="{67020058-3A68-4EE5-9B4B-FA124668BF77}" type="slidenum">
              <a:rPr lang="es-MX"/>
              <a:pPr>
                <a:defRPr/>
              </a:pPr>
              <a:t>‹Nº›</a:t>
            </a:fld>
            <a:endParaRPr lang="es-MX" dirty="0"/>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274955"/>
            <a:ext cx="1524000" cy="5851525"/>
          </a:xfrm>
        </p:spPr>
        <p:txBody>
          <a:bodyPr vert="eaVert" anchor="t"/>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42"/>
            <a:ext cx="6019800" cy="5851525"/>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a:xfrm>
            <a:off x="4243388" y="6557963"/>
            <a:ext cx="2001837" cy="227012"/>
          </a:xfrm>
        </p:spPr>
        <p:txBody>
          <a:bodyPr/>
          <a:lstStyle>
            <a:lvl1pPr>
              <a:defRPr/>
            </a:lvl1pPr>
            <a:extLst/>
          </a:lstStyle>
          <a:p>
            <a:pPr>
              <a:defRPr/>
            </a:pPr>
            <a:fld id="{BDB6425D-52B2-4EE1-94EE-C2C34BBF7BB8}" type="datetimeFigureOut">
              <a:rPr lang="es-MX"/>
              <a:pPr>
                <a:defRPr/>
              </a:pPr>
              <a:t>27/11/2009</a:t>
            </a:fld>
            <a:endParaRPr lang="es-MX" dirty="0"/>
          </a:p>
        </p:txBody>
      </p:sp>
      <p:sp>
        <p:nvSpPr>
          <p:cNvPr id="5" name="4 Marcador de pie de página"/>
          <p:cNvSpPr>
            <a:spLocks noGrp="1"/>
          </p:cNvSpPr>
          <p:nvPr>
            <p:ph type="ftr" sz="quarter" idx="11"/>
          </p:nvPr>
        </p:nvSpPr>
        <p:spPr>
          <a:xfrm>
            <a:off x="457200" y="6556375"/>
            <a:ext cx="3657600" cy="228600"/>
          </a:xfrm>
        </p:spPr>
        <p:txBody>
          <a:bodyPr/>
          <a:lstStyle>
            <a:lvl1pPr>
              <a:defRPr/>
            </a:lvl1pPr>
            <a:extLst/>
          </a:lstStyle>
          <a:p>
            <a:pPr>
              <a:defRPr/>
            </a:pPr>
            <a:endParaRPr lang="es-MX"/>
          </a:p>
        </p:txBody>
      </p:sp>
      <p:sp>
        <p:nvSpPr>
          <p:cNvPr id="6" name="5 Marcador de número de diapositiva"/>
          <p:cNvSpPr>
            <a:spLocks noGrp="1"/>
          </p:cNvSpPr>
          <p:nvPr>
            <p:ph type="sldNum" sz="quarter" idx="12"/>
          </p:nvPr>
        </p:nvSpPr>
        <p:spPr>
          <a:xfrm>
            <a:off x="6254750" y="6553200"/>
            <a:ext cx="587375" cy="228600"/>
          </a:xfrm>
        </p:spPr>
        <p:txBody>
          <a:bodyPr/>
          <a:lstStyle>
            <a:lvl1pPr>
              <a:defRPr smtClean="0">
                <a:solidFill>
                  <a:schemeClr val="tx2"/>
                </a:solidFill>
              </a:defRPr>
            </a:lvl1pPr>
            <a:extLst/>
          </a:lstStyle>
          <a:p>
            <a:pPr>
              <a:defRPr/>
            </a:pPr>
            <a:fld id="{70183FF7-20B3-4CA5-B255-34661AF9B4A2}" type="slidenum">
              <a:rPr lang="es-MX"/>
              <a:pPr>
                <a:defRPr/>
              </a:pPr>
              <a:t>‹Nº›</a:t>
            </a:fld>
            <a:endParaRPr lang="es-MX" dirty="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26 Marcador de fecha"/>
          <p:cNvSpPr>
            <a:spLocks noGrp="1"/>
          </p:cNvSpPr>
          <p:nvPr>
            <p:ph type="dt" sz="half" idx="10"/>
          </p:nvPr>
        </p:nvSpPr>
        <p:spPr/>
        <p:txBody>
          <a:bodyPr/>
          <a:lstStyle>
            <a:lvl1pPr>
              <a:defRPr/>
            </a:lvl1pPr>
          </a:lstStyle>
          <a:p>
            <a:pPr>
              <a:defRPr/>
            </a:pPr>
            <a:fld id="{13654805-BDEA-48E2-A2C0-38040C09A4BB}" type="datetimeFigureOut">
              <a:rPr lang="es-MX"/>
              <a:pPr>
                <a:defRPr/>
              </a:pPr>
              <a:t>27/11/2009</a:t>
            </a:fld>
            <a:endParaRPr lang="es-MX" dirty="0"/>
          </a:p>
        </p:txBody>
      </p:sp>
      <p:sp>
        <p:nvSpPr>
          <p:cNvPr id="5" name="3 Marcador de pie de página"/>
          <p:cNvSpPr>
            <a:spLocks noGrp="1"/>
          </p:cNvSpPr>
          <p:nvPr>
            <p:ph type="ftr" sz="quarter" idx="11"/>
          </p:nvPr>
        </p:nvSpPr>
        <p:spPr/>
        <p:txBody>
          <a:bodyPr/>
          <a:lstStyle>
            <a:lvl1pPr>
              <a:defRPr/>
            </a:lvl1pPr>
          </a:lstStyle>
          <a:p>
            <a:pPr>
              <a:defRPr/>
            </a:pPr>
            <a:endParaRPr lang="es-MX"/>
          </a:p>
        </p:txBody>
      </p:sp>
      <p:sp>
        <p:nvSpPr>
          <p:cNvPr id="6" name="15 Marcador de número de diapositiva"/>
          <p:cNvSpPr>
            <a:spLocks noGrp="1"/>
          </p:cNvSpPr>
          <p:nvPr>
            <p:ph type="sldNum" sz="quarter" idx="12"/>
          </p:nvPr>
        </p:nvSpPr>
        <p:spPr/>
        <p:txBody>
          <a:bodyPr/>
          <a:lstStyle>
            <a:lvl1pPr>
              <a:defRPr/>
            </a:lvl1pPr>
          </a:lstStyle>
          <a:p>
            <a:pPr>
              <a:defRPr/>
            </a:pPr>
            <a:fld id="{10216B9F-4070-430D-8DF4-EF6735CE9952}" type="slidenum">
              <a:rPr lang="es-MX"/>
              <a:pPr>
                <a:defRPr/>
              </a:pPr>
              <a:t>‹Nº›</a:t>
            </a:fld>
            <a:endParaRPr lang="es-MX" dirty="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066800" y="2821837"/>
            <a:ext cx="6255488" cy="1362075"/>
          </a:xfrm>
        </p:spPr>
        <p:txBody>
          <a:bodyPr anchor="t"/>
          <a:lstStyle>
            <a:lvl1pPr algn="r">
              <a:buNone/>
              <a:defRPr sz="4200" b="1" cap="all"/>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s-ES" smtClean="0"/>
              <a:t>Haga clic para modificar el estilo de texto del patrón</a:t>
            </a:r>
          </a:p>
        </p:txBody>
      </p:sp>
      <p:sp>
        <p:nvSpPr>
          <p:cNvPr id="4" name="3 Marcador de fecha"/>
          <p:cNvSpPr>
            <a:spLocks noGrp="1"/>
          </p:cNvSpPr>
          <p:nvPr>
            <p:ph type="dt" sz="half" idx="10"/>
          </p:nvPr>
        </p:nvSpPr>
        <p:spPr>
          <a:xfrm>
            <a:off x="4724400" y="6556375"/>
            <a:ext cx="2001838" cy="227013"/>
          </a:xfrm>
        </p:spPr>
        <p:txBody>
          <a:bodyPr/>
          <a:lstStyle>
            <a:lvl1pPr>
              <a:defRPr smtClean="0">
                <a:solidFill>
                  <a:schemeClr val="tx2"/>
                </a:solidFill>
              </a:defRPr>
            </a:lvl1pPr>
            <a:extLst/>
          </a:lstStyle>
          <a:p>
            <a:pPr>
              <a:defRPr/>
            </a:pPr>
            <a:fld id="{219C8A7E-7A08-4D33-8C77-AB8E743821E9}" type="datetimeFigureOut">
              <a:rPr lang="es-MX"/>
              <a:pPr>
                <a:defRPr/>
              </a:pPr>
              <a:t>27/11/2009</a:t>
            </a:fld>
            <a:endParaRPr lang="es-MX" dirty="0"/>
          </a:p>
        </p:txBody>
      </p:sp>
      <p:sp>
        <p:nvSpPr>
          <p:cNvPr id="5" name="4 Marcador de pie de página"/>
          <p:cNvSpPr>
            <a:spLocks noGrp="1"/>
          </p:cNvSpPr>
          <p:nvPr>
            <p:ph type="ftr" sz="quarter" idx="11"/>
          </p:nvPr>
        </p:nvSpPr>
        <p:spPr>
          <a:xfrm>
            <a:off x="1735138" y="6556375"/>
            <a:ext cx="2895600" cy="228600"/>
          </a:xfrm>
        </p:spPr>
        <p:txBody>
          <a:bodyPr/>
          <a:lstStyle>
            <a:lvl1pPr>
              <a:defRPr dirty="0">
                <a:solidFill>
                  <a:schemeClr val="tx2"/>
                </a:solidFill>
              </a:defRPr>
            </a:lvl1pPr>
            <a:extLst/>
          </a:lstStyle>
          <a:p>
            <a:pPr>
              <a:defRPr/>
            </a:pPr>
            <a:endParaRPr lang="es-MX"/>
          </a:p>
        </p:txBody>
      </p:sp>
      <p:sp>
        <p:nvSpPr>
          <p:cNvPr id="6" name="5 Marcador de número de diapositiva"/>
          <p:cNvSpPr>
            <a:spLocks noGrp="1"/>
          </p:cNvSpPr>
          <p:nvPr>
            <p:ph type="sldNum" sz="quarter" idx="12"/>
          </p:nvPr>
        </p:nvSpPr>
        <p:spPr>
          <a:xfrm>
            <a:off x="6734175" y="6554788"/>
            <a:ext cx="587375" cy="228600"/>
          </a:xfrm>
        </p:spPr>
        <p:txBody>
          <a:bodyPr/>
          <a:lstStyle>
            <a:lvl1pPr>
              <a:defRPr/>
            </a:lvl1pPr>
            <a:extLst/>
          </a:lstStyle>
          <a:p>
            <a:pPr>
              <a:defRPr/>
            </a:pPr>
            <a:fld id="{95190A6D-37BB-4F5D-BABF-42B307650771}" type="slidenum">
              <a:rPr lang="es-MX"/>
              <a:pPr>
                <a:defRPr/>
              </a:pPr>
              <a:t>‹Nº›</a:t>
            </a:fld>
            <a:endParaRPr lang="es-MX" dirty="0"/>
          </a:p>
        </p:txBody>
      </p:sp>
    </p:spTree>
  </p:cSld>
  <p:clrMapOvr>
    <a:overrideClrMapping bg1="lt1" tx1="dk1" bg2="lt2" tx2="dk2" accent1="accent1" accent2="accent2" accent3="accent3" accent4="accent4" accent5="accent5" accent6="accent6" hlink="hlink" folHlink="folHlink"/>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26 Marcador de fecha"/>
          <p:cNvSpPr>
            <a:spLocks noGrp="1"/>
          </p:cNvSpPr>
          <p:nvPr>
            <p:ph type="dt" sz="half" idx="10"/>
          </p:nvPr>
        </p:nvSpPr>
        <p:spPr/>
        <p:txBody>
          <a:bodyPr/>
          <a:lstStyle>
            <a:lvl1pPr>
              <a:defRPr/>
            </a:lvl1pPr>
          </a:lstStyle>
          <a:p>
            <a:pPr>
              <a:defRPr/>
            </a:pPr>
            <a:fld id="{C8465850-715B-423A-A186-8BBF1F835371}" type="datetimeFigureOut">
              <a:rPr lang="es-MX"/>
              <a:pPr>
                <a:defRPr/>
              </a:pPr>
              <a:t>27/11/2009</a:t>
            </a:fld>
            <a:endParaRPr lang="es-MX" dirty="0"/>
          </a:p>
        </p:txBody>
      </p:sp>
      <p:sp>
        <p:nvSpPr>
          <p:cNvPr id="6" name="3 Marcador de pie de página"/>
          <p:cNvSpPr>
            <a:spLocks noGrp="1"/>
          </p:cNvSpPr>
          <p:nvPr>
            <p:ph type="ftr" sz="quarter" idx="11"/>
          </p:nvPr>
        </p:nvSpPr>
        <p:spPr/>
        <p:txBody>
          <a:bodyPr/>
          <a:lstStyle>
            <a:lvl1pPr>
              <a:defRPr/>
            </a:lvl1pPr>
          </a:lstStyle>
          <a:p>
            <a:pPr>
              <a:defRPr/>
            </a:pPr>
            <a:endParaRPr lang="es-MX"/>
          </a:p>
        </p:txBody>
      </p:sp>
      <p:sp>
        <p:nvSpPr>
          <p:cNvPr id="7" name="15 Marcador de número de diapositiva"/>
          <p:cNvSpPr>
            <a:spLocks noGrp="1"/>
          </p:cNvSpPr>
          <p:nvPr>
            <p:ph type="sldNum" sz="quarter" idx="12"/>
          </p:nvPr>
        </p:nvSpPr>
        <p:spPr/>
        <p:txBody>
          <a:bodyPr/>
          <a:lstStyle>
            <a:lvl1pPr>
              <a:defRPr/>
            </a:lvl1pPr>
          </a:lstStyle>
          <a:p>
            <a:pPr>
              <a:defRPr/>
            </a:pPr>
            <a:fld id="{C65D1DC2-6D96-4620-9F6F-D1B622488C2A}" type="slidenum">
              <a:rPr lang="es-MX"/>
              <a:pPr>
                <a:defRPr/>
              </a:pPr>
              <a:t>‹Nº›</a:t>
            </a:fld>
            <a:endParaRPr lang="es-MX" dirty="0"/>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lvl1pPr>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4" name="3 Marcador de texto"/>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5" name="4 Marcador de contenido"/>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26 Marcador de fecha"/>
          <p:cNvSpPr>
            <a:spLocks noGrp="1"/>
          </p:cNvSpPr>
          <p:nvPr>
            <p:ph type="dt" sz="half" idx="10"/>
          </p:nvPr>
        </p:nvSpPr>
        <p:spPr/>
        <p:txBody>
          <a:bodyPr/>
          <a:lstStyle>
            <a:lvl1pPr>
              <a:defRPr/>
            </a:lvl1pPr>
          </a:lstStyle>
          <a:p>
            <a:pPr>
              <a:defRPr/>
            </a:pPr>
            <a:fld id="{D290B82F-8CEF-4F47-8400-F89713EFA037}" type="datetimeFigureOut">
              <a:rPr lang="es-MX"/>
              <a:pPr>
                <a:defRPr/>
              </a:pPr>
              <a:t>27/11/2009</a:t>
            </a:fld>
            <a:endParaRPr lang="es-MX" dirty="0"/>
          </a:p>
        </p:txBody>
      </p:sp>
      <p:sp>
        <p:nvSpPr>
          <p:cNvPr id="8" name="3 Marcador de pie de página"/>
          <p:cNvSpPr>
            <a:spLocks noGrp="1"/>
          </p:cNvSpPr>
          <p:nvPr>
            <p:ph type="ftr" sz="quarter" idx="11"/>
          </p:nvPr>
        </p:nvSpPr>
        <p:spPr/>
        <p:txBody>
          <a:bodyPr/>
          <a:lstStyle>
            <a:lvl1pPr>
              <a:defRPr/>
            </a:lvl1pPr>
          </a:lstStyle>
          <a:p>
            <a:pPr>
              <a:defRPr/>
            </a:pPr>
            <a:endParaRPr lang="es-MX"/>
          </a:p>
        </p:txBody>
      </p:sp>
      <p:sp>
        <p:nvSpPr>
          <p:cNvPr id="9" name="15 Marcador de número de diapositiva"/>
          <p:cNvSpPr>
            <a:spLocks noGrp="1"/>
          </p:cNvSpPr>
          <p:nvPr>
            <p:ph type="sldNum" sz="quarter" idx="12"/>
          </p:nvPr>
        </p:nvSpPr>
        <p:spPr/>
        <p:txBody>
          <a:bodyPr/>
          <a:lstStyle>
            <a:lvl1pPr>
              <a:defRPr/>
            </a:lvl1pPr>
          </a:lstStyle>
          <a:p>
            <a:pPr>
              <a:defRPr/>
            </a:pPr>
            <a:fld id="{5121D02B-4206-420A-96FA-408E61B0A112}" type="slidenum">
              <a:rPr lang="es-MX"/>
              <a:pPr>
                <a:defRPr/>
              </a:pPr>
              <a:t>‹Nº›</a:t>
            </a:fld>
            <a:endParaRPr lang="es-MX" dirty="0"/>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lang="es-ES" smtClean="0"/>
              <a:t>Haga clic para modificar el estilo de título del patrón</a:t>
            </a:r>
            <a:endParaRPr lang="en-US"/>
          </a:p>
        </p:txBody>
      </p:sp>
      <p:sp>
        <p:nvSpPr>
          <p:cNvPr id="3" name="26 Marcador de fecha"/>
          <p:cNvSpPr>
            <a:spLocks noGrp="1"/>
          </p:cNvSpPr>
          <p:nvPr>
            <p:ph type="dt" sz="half" idx="10"/>
          </p:nvPr>
        </p:nvSpPr>
        <p:spPr/>
        <p:txBody>
          <a:bodyPr/>
          <a:lstStyle>
            <a:lvl1pPr>
              <a:defRPr/>
            </a:lvl1pPr>
          </a:lstStyle>
          <a:p>
            <a:pPr>
              <a:defRPr/>
            </a:pPr>
            <a:fld id="{B536C977-8F0C-41AB-9A66-003DD77CDB1F}" type="datetimeFigureOut">
              <a:rPr lang="es-MX"/>
              <a:pPr>
                <a:defRPr/>
              </a:pPr>
              <a:t>27/11/2009</a:t>
            </a:fld>
            <a:endParaRPr lang="es-MX" dirty="0"/>
          </a:p>
        </p:txBody>
      </p:sp>
      <p:sp>
        <p:nvSpPr>
          <p:cNvPr id="4" name="3 Marcador de pie de página"/>
          <p:cNvSpPr>
            <a:spLocks noGrp="1"/>
          </p:cNvSpPr>
          <p:nvPr>
            <p:ph type="ftr" sz="quarter" idx="11"/>
          </p:nvPr>
        </p:nvSpPr>
        <p:spPr/>
        <p:txBody>
          <a:bodyPr/>
          <a:lstStyle>
            <a:lvl1pPr>
              <a:defRPr/>
            </a:lvl1pPr>
          </a:lstStyle>
          <a:p>
            <a:pPr>
              <a:defRPr/>
            </a:pPr>
            <a:endParaRPr lang="es-MX"/>
          </a:p>
        </p:txBody>
      </p:sp>
      <p:sp>
        <p:nvSpPr>
          <p:cNvPr id="5" name="15 Marcador de número de diapositiva"/>
          <p:cNvSpPr>
            <a:spLocks noGrp="1"/>
          </p:cNvSpPr>
          <p:nvPr>
            <p:ph type="sldNum" sz="quarter" idx="12"/>
          </p:nvPr>
        </p:nvSpPr>
        <p:spPr/>
        <p:txBody>
          <a:bodyPr/>
          <a:lstStyle>
            <a:lvl1pPr>
              <a:defRPr/>
            </a:lvl1pPr>
          </a:lstStyle>
          <a:p>
            <a:pPr>
              <a:defRPr/>
            </a:pPr>
            <a:fld id="{2E675253-A147-4F40-A436-B9B1122857C4}" type="slidenum">
              <a:rPr lang="es-MX"/>
              <a:pPr>
                <a:defRPr/>
              </a:pPr>
              <a:t>‹Nº›</a:t>
            </a:fld>
            <a:endParaRPr lang="es-MX" dirty="0"/>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26 Marcador de fecha"/>
          <p:cNvSpPr>
            <a:spLocks noGrp="1"/>
          </p:cNvSpPr>
          <p:nvPr>
            <p:ph type="dt" sz="half" idx="10"/>
          </p:nvPr>
        </p:nvSpPr>
        <p:spPr/>
        <p:txBody>
          <a:bodyPr/>
          <a:lstStyle>
            <a:lvl1pPr>
              <a:defRPr/>
            </a:lvl1pPr>
          </a:lstStyle>
          <a:p>
            <a:pPr>
              <a:defRPr/>
            </a:pPr>
            <a:fld id="{76B76124-9F5B-4A5C-A3CE-62E8C0A117EA}" type="datetimeFigureOut">
              <a:rPr lang="es-MX"/>
              <a:pPr>
                <a:defRPr/>
              </a:pPr>
              <a:t>27/11/2009</a:t>
            </a:fld>
            <a:endParaRPr lang="es-MX" dirty="0"/>
          </a:p>
        </p:txBody>
      </p:sp>
      <p:sp>
        <p:nvSpPr>
          <p:cNvPr id="3" name="3 Marcador de pie de página"/>
          <p:cNvSpPr>
            <a:spLocks noGrp="1"/>
          </p:cNvSpPr>
          <p:nvPr>
            <p:ph type="ftr" sz="quarter" idx="11"/>
          </p:nvPr>
        </p:nvSpPr>
        <p:spPr/>
        <p:txBody>
          <a:bodyPr/>
          <a:lstStyle>
            <a:lvl1pPr>
              <a:defRPr/>
            </a:lvl1pPr>
          </a:lstStyle>
          <a:p>
            <a:pPr>
              <a:defRPr/>
            </a:pPr>
            <a:endParaRPr lang="es-MX"/>
          </a:p>
        </p:txBody>
      </p:sp>
      <p:sp>
        <p:nvSpPr>
          <p:cNvPr id="4" name="15 Marcador de número de diapositiva"/>
          <p:cNvSpPr>
            <a:spLocks noGrp="1"/>
          </p:cNvSpPr>
          <p:nvPr>
            <p:ph type="sldNum" sz="quarter" idx="12"/>
          </p:nvPr>
        </p:nvSpPr>
        <p:spPr/>
        <p:txBody>
          <a:bodyPr/>
          <a:lstStyle>
            <a:lvl1pPr>
              <a:defRPr/>
            </a:lvl1pPr>
          </a:lstStyle>
          <a:p>
            <a:pPr>
              <a:defRPr/>
            </a:pPr>
            <a:fld id="{F923ECE3-29AF-4EFD-B711-65DAD32C3E25}" type="slidenum">
              <a:rPr lang="es-MX"/>
              <a:pPr>
                <a:defRPr/>
              </a:pPr>
              <a:t>‹Nº›</a:t>
            </a:fld>
            <a:endParaRPr lang="es-MX" dirty="0"/>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es-ES" smtClean="0"/>
              <a:t>Haga clic para modificar el estilo de título del patrón</a:t>
            </a:r>
            <a:endParaRPr lang="en-US"/>
          </a:p>
        </p:txBody>
      </p:sp>
      <p:sp>
        <p:nvSpPr>
          <p:cNvPr id="3" name="2 Marcador de texto"/>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es-ES" smtClean="0"/>
              <a:t>Haga clic para modificar el estilo de texto del patrón</a:t>
            </a:r>
          </a:p>
        </p:txBody>
      </p:sp>
      <p:sp>
        <p:nvSpPr>
          <p:cNvPr id="4" name="3 Marcador de contenido"/>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26 Marcador de fecha"/>
          <p:cNvSpPr>
            <a:spLocks noGrp="1"/>
          </p:cNvSpPr>
          <p:nvPr>
            <p:ph type="dt" sz="half" idx="10"/>
          </p:nvPr>
        </p:nvSpPr>
        <p:spPr/>
        <p:txBody>
          <a:bodyPr/>
          <a:lstStyle>
            <a:lvl1pPr>
              <a:defRPr/>
            </a:lvl1pPr>
          </a:lstStyle>
          <a:p>
            <a:pPr>
              <a:defRPr/>
            </a:pPr>
            <a:fld id="{029F4960-1C96-4E32-905F-91603D8CAFB5}" type="datetimeFigureOut">
              <a:rPr lang="es-MX"/>
              <a:pPr>
                <a:defRPr/>
              </a:pPr>
              <a:t>27/11/2009</a:t>
            </a:fld>
            <a:endParaRPr lang="es-MX" dirty="0"/>
          </a:p>
        </p:txBody>
      </p:sp>
      <p:sp>
        <p:nvSpPr>
          <p:cNvPr id="6" name="3 Marcador de pie de página"/>
          <p:cNvSpPr>
            <a:spLocks noGrp="1"/>
          </p:cNvSpPr>
          <p:nvPr>
            <p:ph type="ftr" sz="quarter" idx="11"/>
          </p:nvPr>
        </p:nvSpPr>
        <p:spPr/>
        <p:txBody>
          <a:bodyPr/>
          <a:lstStyle>
            <a:lvl1pPr>
              <a:defRPr/>
            </a:lvl1pPr>
          </a:lstStyle>
          <a:p>
            <a:pPr>
              <a:defRPr/>
            </a:pPr>
            <a:endParaRPr lang="es-MX"/>
          </a:p>
        </p:txBody>
      </p:sp>
      <p:sp>
        <p:nvSpPr>
          <p:cNvPr id="7" name="15 Marcador de número de diapositiva"/>
          <p:cNvSpPr>
            <a:spLocks noGrp="1"/>
          </p:cNvSpPr>
          <p:nvPr>
            <p:ph type="sldNum" sz="quarter" idx="12"/>
          </p:nvPr>
        </p:nvSpPr>
        <p:spPr/>
        <p:txBody>
          <a:bodyPr/>
          <a:lstStyle>
            <a:lvl1pPr>
              <a:defRPr/>
            </a:lvl1pPr>
          </a:lstStyle>
          <a:p>
            <a:pPr>
              <a:defRPr/>
            </a:pPr>
            <a:fld id="{DF6CB380-7C70-466D-A25B-9398479EA00D}" type="slidenum">
              <a:rPr lang="es-MX"/>
              <a:pPr>
                <a:defRPr/>
              </a:pPr>
              <a:t>‹Nº›</a:t>
            </a:fld>
            <a:endParaRPr lang="es-MX" dirty="0"/>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5" name="7 Rectángulo"/>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6" name="8 Rectángulo"/>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1 Título"/>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es-ES" smtClean="0"/>
              <a:t>Haga clic para modificar el estilo de título del patrón</a:t>
            </a:r>
            <a:endParaRPr lang="en-US" dirty="0"/>
          </a:p>
        </p:txBody>
      </p:sp>
      <p:sp>
        <p:nvSpPr>
          <p:cNvPr id="4" name="3 Marcador de texto"/>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es-ES" smtClean="0"/>
              <a:t>Haga clic para modificar el estilo de texto del patrón</a:t>
            </a:r>
          </a:p>
        </p:txBody>
      </p:sp>
      <p:sp>
        <p:nvSpPr>
          <p:cNvPr id="10" name="9 Marcador de posición de imagen"/>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es-ES" noProof="0" dirty="0" smtClean="0"/>
              <a:t>Haga clic en el icono para agregar una imagen</a:t>
            </a:r>
            <a:endParaRPr lang="en-US" noProof="0" dirty="0"/>
          </a:p>
        </p:txBody>
      </p:sp>
      <p:sp>
        <p:nvSpPr>
          <p:cNvPr id="7" name="4 Marcador de fecha"/>
          <p:cNvSpPr>
            <a:spLocks noGrp="1"/>
          </p:cNvSpPr>
          <p:nvPr>
            <p:ph type="dt" sz="half" idx="10"/>
          </p:nvPr>
        </p:nvSpPr>
        <p:spPr/>
        <p:txBody>
          <a:bodyPr/>
          <a:lstStyle>
            <a:lvl1pPr>
              <a:defRPr/>
            </a:lvl1pPr>
            <a:extLst/>
          </a:lstStyle>
          <a:p>
            <a:pPr>
              <a:defRPr/>
            </a:pPr>
            <a:fld id="{B098F44D-4AE2-4478-A283-6C780D96D953}" type="datetimeFigureOut">
              <a:rPr lang="es-MX"/>
              <a:pPr>
                <a:defRPr/>
              </a:pPr>
              <a:t>27/11/2009</a:t>
            </a:fld>
            <a:endParaRPr lang="es-MX" dirty="0"/>
          </a:p>
        </p:txBody>
      </p:sp>
      <p:sp>
        <p:nvSpPr>
          <p:cNvPr id="8" name="5 Marcador de pie de página"/>
          <p:cNvSpPr>
            <a:spLocks noGrp="1"/>
          </p:cNvSpPr>
          <p:nvPr>
            <p:ph type="ftr" sz="quarter" idx="11"/>
          </p:nvPr>
        </p:nvSpPr>
        <p:spPr/>
        <p:txBody>
          <a:bodyPr/>
          <a:lstStyle>
            <a:lvl1pPr>
              <a:defRPr/>
            </a:lvl1pPr>
            <a:extLst/>
          </a:lstStyle>
          <a:p>
            <a:pPr>
              <a:defRPr/>
            </a:pPr>
            <a:endParaRPr lang="es-MX"/>
          </a:p>
        </p:txBody>
      </p:sp>
      <p:sp>
        <p:nvSpPr>
          <p:cNvPr id="9" name="6 Marcador de número de diapositiva"/>
          <p:cNvSpPr>
            <a:spLocks noGrp="1"/>
          </p:cNvSpPr>
          <p:nvPr>
            <p:ph type="sldNum" sz="quarter" idx="12"/>
          </p:nvPr>
        </p:nvSpPr>
        <p:spPr/>
        <p:txBody>
          <a:bodyPr/>
          <a:lstStyle>
            <a:lvl1pPr>
              <a:defRPr/>
            </a:lvl1pPr>
            <a:extLst/>
          </a:lstStyle>
          <a:p>
            <a:pPr>
              <a:defRPr/>
            </a:pPr>
            <a:fld id="{E312EDF0-F555-4372-AD4E-BA2307EDE22F}" type="slidenum">
              <a:rPr lang="es-MX"/>
              <a:pPr>
                <a:defRPr/>
              </a:pPr>
              <a:t>‹Nº›</a:t>
            </a:fld>
            <a:endParaRPr lang="es-MX" dirty="0"/>
          </a:p>
        </p:txBody>
      </p:sp>
    </p:spTree>
  </p:cSld>
  <p:clrMapOvr>
    <a:overrideClrMapping bg1="dk1" tx1="lt1" bg2="dk2" tx2="lt2" accent1="accent1" accent2="accent2" accent3="accent3" accent4="accent4" accent5="accent5" accent6="accent6" hlink="hlink" folHlink="folHlink"/>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78000"/>
                <a:satMod val="220000"/>
              </a:schemeClr>
            </a:gs>
            <a:gs pos="100000">
              <a:schemeClr val="bg2">
                <a:shade val="35000"/>
                <a:satMod val="15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9" name="8 Rectángulo"/>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3" name="2 Marcador de título"/>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extLst/>
          </a:lstStyle>
          <a:p>
            <a:r>
              <a:rPr lang="es-ES" smtClean="0"/>
              <a:t>Haga clic para modificar el estilo de título del patrón</a:t>
            </a:r>
            <a:endParaRPr lang="en-US"/>
          </a:p>
        </p:txBody>
      </p:sp>
      <p:sp>
        <p:nvSpPr>
          <p:cNvPr id="1030" name="30 Marcador de texto"/>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27" name="26 Marcador de fecha"/>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0" sz="1000" smtClean="0">
                <a:solidFill>
                  <a:schemeClr val="tx2"/>
                </a:solidFill>
                <a:latin typeface="+mn-lt"/>
              </a:defRPr>
            </a:lvl1pPr>
            <a:extLst/>
          </a:lstStyle>
          <a:p>
            <a:pPr>
              <a:defRPr/>
            </a:pPr>
            <a:fld id="{51AC0FF0-EE10-4119-9550-72C73370DCBA}" type="datetimeFigureOut">
              <a:rPr lang="es-MX"/>
              <a:pPr>
                <a:defRPr/>
              </a:pPr>
              <a:t>27/11/2009</a:t>
            </a:fld>
            <a:endParaRPr lang="es-MX" dirty="0"/>
          </a:p>
        </p:txBody>
      </p:sp>
      <p:sp>
        <p:nvSpPr>
          <p:cNvPr id="4" name="3 Marcador de pie de página"/>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dirty="0">
                <a:solidFill>
                  <a:schemeClr val="tx2"/>
                </a:solidFill>
                <a:latin typeface="+mn-lt"/>
              </a:defRPr>
            </a:lvl1pPr>
            <a:extLst/>
          </a:lstStyle>
          <a:p>
            <a:pPr>
              <a:defRPr/>
            </a:pPr>
            <a:endParaRPr lang="es-MX"/>
          </a:p>
        </p:txBody>
      </p:sp>
      <p:sp>
        <p:nvSpPr>
          <p:cNvPr id="16" name="15 Marcador de número de diapositiva"/>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fontAlgn="auto" latinLnBrk="0" hangingPunct="1">
              <a:spcBef>
                <a:spcPts val="0"/>
              </a:spcBef>
              <a:spcAft>
                <a:spcPts val="0"/>
              </a:spcAft>
              <a:defRPr kumimoji="0" sz="1100" smtClean="0">
                <a:solidFill>
                  <a:schemeClr val="tx2"/>
                </a:solidFill>
                <a:latin typeface="+mn-lt"/>
              </a:defRPr>
            </a:lvl1pPr>
            <a:extLst/>
          </a:lstStyle>
          <a:p>
            <a:pPr>
              <a:defRPr/>
            </a:pPr>
            <a:fld id="{63FC30EA-282E-41B3-A079-CFF46B9BCBDB}" type="slidenum">
              <a:rPr lang="es-MX"/>
              <a:pPr>
                <a:defRPr/>
              </a:pPr>
              <a:t>‹Nº›</a:t>
            </a:fld>
            <a:endParaRPr lang="es-MX" dirty="0"/>
          </a:p>
        </p:txBody>
      </p:sp>
    </p:spTree>
  </p:cSld>
  <p:clrMap bg1="lt1" tx1="dk1" bg2="lt2" tx2="dk2" accent1="accent1" accent2="accent2" accent3="accent3" accent4="accent4" accent5="accent5" accent6="accent6" hlink="hlink" folHlink="folHlink"/>
  <p:sldLayoutIdLst>
    <p:sldLayoutId id="2147483720" r:id="rId1"/>
    <p:sldLayoutId id="2147483719" r:id="rId2"/>
    <p:sldLayoutId id="2147483721" r:id="rId3"/>
    <p:sldLayoutId id="2147483718" r:id="rId4"/>
    <p:sldLayoutId id="2147483717" r:id="rId5"/>
    <p:sldLayoutId id="2147483716" r:id="rId6"/>
    <p:sldLayoutId id="2147483715" r:id="rId7"/>
    <p:sldLayoutId id="2147483714" r:id="rId8"/>
    <p:sldLayoutId id="2147483722" r:id="rId9"/>
    <p:sldLayoutId id="2147483713" r:id="rId10"/>
    <p:sldLayoutId id="2147483723" r:id="rId11"/>
  </p:sldLayoutIdLst>
  <p:transition spd="med"/>
  <p:txStyles>
    <p:title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fontAlgn="base">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fontAlgn="base">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mn-cs"/>
        </a:defRPr>
      </a:lvl2pPr>
      <a:lvl3pPr marL="758825" indent="-228600" algn="l" rtl="0" fontAlgn="base">
        <a:spcBef>
          <a:spcPts val="400"/>
        </a:spcBef>
        <a:spcAft>
          <a:spcPct val="0"/>
        </a:spcAft>
        <a:buClr>
          <a:srgbClr val="F9B639"/>
        </a:buClr>
        <a:buSzPct val="60000"/>
        <a:buFont typeface="Wingdings" pitchFamily="2" charset="2"/>
        <a:buChar char=""/>
        <a:defRPr sz="2000" kern="1200">
          <a:solidFill>
            <a:schemeClr val="tx1"/>
          </a:solidFill>
          <a:latin typeface="+mn-lt"/>
          <a:ea typeface="+mn-ea"/>
          <a:cs typeface="+mn-cs"/>
        </a:defRPr>
      </a:lvl3pPr>
      <a:lvl4pPr marL="1004888" indent="-228600" algn="l" rtl="0" fontAlgn="base">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mn-cs"/>
        </a:defRPr>
      </a:lvl4pPr>
      <a:lvl5pPr marL="1279525" indent="-228600" algn="l" rtl="0" fontAlgn="base">
        <a:spcBef>
          <a:spcPts val="400"/>
        </a:spcBef>
        <a:spcAft>
          <a:spcPct val="0"/>
        </a:spcAft>
        <a:buClr>
          <a:srgbClr val="F9B639"/>
        </a:buClr>
        <a:buSzPct val="70000"/>
        <a:buFont typeface="Wingdings"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ctrTitle"/>
          </p:nvPr>
        </p:nvSpPr>
        <p:spPr>
          <a:xfrm>
            <a:off x="3366868" y="533400"/>
            <a:ext cx="5105400" cy="2038344"/>
          </a:xfrm>
        </p:spPr>
        <p:txBody>
          <a:bodyPr/>
          <a:lstStyle/>
          <a:p>
            <a:pPr algn="ctr" fontAlgn="auto">
              <a:spcAft>
                <a:spcPts val="0"/>
              </a:spcAft>
              <a:defRPr/>
            </a:pPr>
            <a:r>
              <a:rPr lang="es-MX" dirty="0" smtClean="0"/>
              <a:t>SOCIOLOGIA DE LA EDUCACIÓN</a:t>
            </a:r>
            <a:br>
              <a:rPr lang="es-MX" dirty="0" smtClean="0"/>
            </a:br>
            <a:endParaRPr lang="es-MX" dirty="0"/>
          </a:p>
        </p:txBody>
      </p:sp>
      <p:sp>
        <p:nvSpPr>
          <p:cNvPr id="72707" name="Rectangle 3"/>
          <p:cNvSpPr>
            <a:spLocks noChangeArrowheads="1"/>
          </p:cNvSpPr>
          <p:nvPr/>
        </p:nvSpPr>
        <p:spPr bwMode="auto">
          <a:xfrm>
            <a:off x="0" y="1714488"/>
            <a:ext cx="2571736" cy="3416320"/>
          </a:xfrm>
          <a:prstGeom prst="rect">
            <a:avLst/>
          </a:prstGeom>
          <a:noFill/>
          <a:ln w="9525">
            <a:noFill/>
            <a:miter lim="800000"/>
            <a:headEnd/>
            <a:tailEnd/>
          </a:ln>
          <a:effectLst/>
        </p:spPr>
        <p:txBody>
          <a:bodyPr anchor="ctr">
            <a:spAutoFit/>
          </a:bodyPr>
          <a:lstStyle/>
          <a:p>
            <a:pPr algn="ctr">
              <a:defRPr/>
            </a:pPr>
            <a:r>
              <a:rPr lang="es-MX" sz="2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Calibri" pitchFamily="34" charset="0"/>
                <a:cs typeface="Times New Roman" pitchFamily="18" charset="0"/>
              </a:rPr>
              <a:t>EQUIPO 4</a:t>
            </a:r>
          </a:p>
          <a:p>
            <a:pPr algn="ctr">
              <a:defRPr/>
            </a:pPr>
            <a:endParaRPr lang="es-MX" sz="2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ndParaRPr>
          </a:p>
          <a:p>
            <a:pPr algn="ctr" eaLnBrk="0" hangingPunct="0">
              <a:defRPr/>
            </a:pPr>
            <a:r>
              <a:rPr lang="es-MX" sz="2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Calibri" pitchFamily="34" charset="0"/>
                <a:cs typeface="Times New Roman" pitchFamily="18" charset="0"/>
              </a:rPr>
              <a:t>MARINA </a:t>
            </a:r>
          </a:p>
          <a:p>
            <a:pPr algn="ctr" eaLnBrk="0" hangingPunct="0">
              <a:defRPr/>
            </a:pPr>
            <a:endParaRPr lang="es-MX" sz="2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Calibri" pitchFamily="34" charset="0"/>
              <a:cs typeface="Times New Roman" pitchFamily="18" charset="0"/>
            </a:endParaRPr>
          </a:p>
          <a:p>
            <a:pPr algn="ctr" eaLnBrk="0" hangingPunct="0">
              <a:defRPr/>
            </a:pPr>
            <a:r>
              <a:rPr lang="es-MX" sz="2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Calibri" pitchFamily="34" charset="0"/>
                <a:cs typeface="Times New Roman" pitchFamily="18" charset="0"/>
              </a:rPr>
              <a:t>ELOISA</a:t>
            </a:r>
            <a:endParaRPr lang="es-MX" sz="2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ndParaRPr>
          </a:p>
          <a:p>
            <a:pPr algn="ctr" eaLnBrk="0" hangingPunct="0">
              <a:defRPr/>
            </a:pPr>
            <a:endParaRPr lang="es-MX" sz="2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Calibri" pitchFamily="34" charset="0"/>
              <a:cs typeface="Times New Roman" pitchFamily="18" charset="0"/>
            </a:endParaRPr>
          </a:p>
          <a:p>
            <a:pPr algn="ctr" eaLnBrk="0" hangingPunct="0">
              <a:defRPr/>
            </a:pPr>
            <a:r>
              <a:rPr lang="es-MX" sz="2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Calibri" pitchFamily="34" charset="0"/>
                <a:cs typeface="Times New Roman" pitchFamily="18" charset="0"/>
              </a:rPr>
              <a:t>HELIDE</a:t>
            </a:r>
            <a:endParaRPr lang="es-MX" sz="2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ndParaRPr>
          </a:p>
          <a:p>
            <a:pPr algn="ctr" eaLnBrk="0" hangingPunct="0">
              <a:defRPr/>
            </a:pPr>
            <a:endParaRPr lang="es-MX" sz="2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Calibri" pitchFamily="34" charset="0"/>
              <a:cs typeface="Times New Roman" pitchFamily="18" charset="0"/>
            </a:endParaRPr>
          </a:p>
          <a:p>
            <a:pPr algn="ctr" eaLnBrk="0" hangingPunct="0">
              <a:defRPr/>
            </a:pPr>
            <a:r>
              <a:rPr lang="es-MX" sz="2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Calibri" pitchFamily="34" charset="0"/>
                <a:cs typeface="Times New Roman" pitchFamily="18" charset="0"/>
              </a:rPr>
              <a:t>LETICIA</a:t>
            </a:r>
            <a:endParaRPr lang="es-MX" sz="2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ndParaRPr>
          </a:p>
        </p:txBody>
      </p:sp>
      <p:sp>
        <p:nvSpPr>
          <p:cNvPr id="11" name="10 Rectángulo"/>
          <p:cNvSpPr/>
          <p:nvPr/>
        </p:nvSpPr>
        <p:spPr>
          <a:xfrm>
            <a:off x="3143250" y="3643313"/>
            <a:ext cx="5715000" cy="1754187"/>
          </a:xfrm>
          <a:prstGeom prst="rect">
            <a:avLst/>
          </a:prstGeom>
        </p:spPr>
        <p:txBody>
          <a:bodyPr>
            <a:spAutoFit/>
          </a:bodyPr>
          <a:lstStyle/>
          <a:p>
            <a:pPr algn="ctr" fontAlgn="auto">
              <a:spcBef>
                <a:spcPts val="0"/>
              </a:spcBef>
              <a:spcAft>
                <a:spcPts val="0"/>
              </a:spcAft>
              <a:defRPr/>
            </a:pPr>
            <a:r>
              <a:rPr lang="es-MX" sz="3600" i="1" u="sng" dirty="0">
                <a:solidFill>
                  <a:schemeClr val="accent6"/>
                </a:solidFill>
                <a:latin typeface="+mn-lt"/>
              </a:rPr>
              <a:t>CONCEPTUALIZACIONES </a:t>
            </a:r>
            <a:r>
              <a:rPr lang="es-MX" sz="3600" u="sng" dirty="0">
                <a:solidFill>
                  <a:schemeClr val="accent6"/>
                </a:solidFill>
                <a:latin typeface="+mn-lt"/>
              </a:rPr>
              <a:t/>
            </a:r>
            <a:br>
              <a:rPr lang="es-MX" sz="3600" u="sng" dirty="0">
                <a:solidFill>
                  <a:schemeClr val="accent6"/>
                </a:solidFill>
                <a:latin typeface="+mn-lt"/>
              </a:rPr>
            </a:br>
            <a:r>
              <a:rPr lang="es-MX" sz="3600" i="1" u="sng" dirty="0">
                <a:solidFill>
                  <a:schemeClr val="accent6"/>
                </a:solidFill>
                <a:latin typeface="+mn-lt"/>
              </a:rPr>
              <a:t>SOCIOLOGICAS DE LA EDUCACIÓN</a:t>
            </a:r>
            <a:endParaRPr lang="es-MX" sz="3600" u="sng" dirty="0">
              <a:latin typeface="+mn-lt"/>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par>
                          <p:cTn id="8" fill="hold">
                            <p:stCondLst>
                              <p:cond delay="2000"/>
                            </p:stCondLst>
                            <p:childTnLst>
                              <p:par>
                                <p:cTn id="9" presetID="22" presetClass="entr" presetSubtype="4" fill="hold" grpId="0" nodeType="after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animEffect transition="in" filter="wipe(down)">
                                      <p:cBhvr>
                                        <p:cTn id="11" dur="500"/>
                                        <p:tgtEl>
                                          <p:spTgt spid="11">
                                            <p:txEl>
                                              <p:pRg st="0" end="0"/>
                                            </p:txEl>
                                          </p:spTgt>
                                        </p:tgtEl>
                                      </p:cBhvr>
                                    </p:animEffect>
                                  </p:childTnLst>
                                </p:cTn>
                              </p:par>
                            </p:childTnLst>
                          </p:cTn>
                        </p:par>
                        <p:par>
                          <p:cTn id="12" fill="hold">
                            <p:stCondLst>
                              <p:cond delay="2500"/>
                            </p:stCondLst>
                            <p:childTnLst>
                              <p:par>
                                <p:cTn id="13" presetID="2" presetClass="entr" presetSubtype="4" fill="hold" grpId="0" nodeType="afterEffect">
                                  <p:stCondLst>
                                    <p:cond delay="0"/>
                                  </p:stCondLst>
                                  <p:childTnLst>
                                    <p:set>
                                      <p:cBhvr>
                                        <p:cTn id="14" dur="1" fill="hold">
                                          <p:stCondLst>
                                            <p:cond delay="0"/>
                                          </p:stCondLst>
                                        </p:cTn>
                                        <p:tgtEl>
                                          <p:spTgt spid="72707">
                                            <p:txEl>
                                              <p:pRg st="0" end="0"/>
                                            </p:txEl>
                                          </p:spTgt>
                                        </p:tgtEl>
                                        <p:attrNameLst>
                                          <p:attrName>style.visibility</p:attrName>
                                        </p:attrNameLst>
                                      </p:cBhvr>
                                      <p:to>
                                        <p:strVal val="visible"/>
                                      </p:to>
                                    </p:set>
                                    <p:anim calcmode="lin" valueType="num">
                                      <p:cBhvr additive="base">
                                        <p:cTn id="15" dur="500" fill="hold"/>
                                        <p:tgtEl>
                                          <p:spTgt spid="72707">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72707">
                                            <p:txEl>
                                              <p:pRg st="0" end="0"/>
                                            </p:txEl>
                                          </p:spTgt>
                                        </p:tgtEl>
                                        <p:attrNameLst>
                                          <p:attrName>ppt_y</p:attrName>
                                        </p:attrNameLst>
                                      </p:cBhvr>
                                      <p:tavLst>
                                        <p:tav tm="0">
                                          <p:val>
                                            <p:strVal val="1+#ppt_h/2"/>
                                          </p:val>
                                        </p:tav>
                                        <p:tav tm="100000">
                                          <p:val>
                                            <p:strVal val="#ppt_y"/>
                                          </p:val>
                                        </p:tav>
                                      </p:tavLst>
                                    </p:anim>
                                  </p:childTnLst>
                                </p:cTn>
                              </p:par>
                            </p:childTnLst>
                          </p:cTn>
                        </p:par>
                        <p:par>
                          <p:cTn id="17" fill="hold">
                            <p:stCondLst>
                              <p:cond delay="3000"/>
                            </p:stCondLst>
                            <p:childTnLst>
                              <p:par>
                                <p:cTn id="18" presetID="2" presetClass="entr" presetSubtype="4" fill="hold" grpId="0" nodeType="afterEffect">
                                  <p:stCondLst>
                                    <p:cond delay="0"/>
                                  </p:stCondLst>
                                  <p:childTnLst>
                                    <p:set>
                                      <p:cBhvr>
                                        <p:cTn id="19" dur="1" fill="hold">
                                          <p:stCondLst>
                                            <p:cond delay="0"/>
                                          </p:stCondLst>
                                        </p:cTn>
                                        <p:tgtEl>
                                          <p:spTgt spid="72707">
                                            <p:txEl>
                                              <p:pRg st="2" end="2"/>
                                            </p:txEl>
                                          </p:spTgt>
                                        </p:tgtEl>
                                        <p:attrNameLst>
                                          <p:attrName>style.visibility</p:attrName>
                                        </p:attrNameLst>
                                      </p:cBhvr>
                                      <p:to>
                                        <p:strVal val="visible"/>
                                      </p:to>
                                    </p:set>
                                    <p:anim calcmode="lin" valueType="num">
                                      <p:cBhvr additive="base">
                                        <p:cTn id="20" dur="500" fill="hold"/>
                                        <p:tgtEl>
                                          <p:spTgt spid="72707">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72707">
                                            <p:txEl>
                                              <p:pRg st="2" end="2"/>
                                            </p:txEl>
                                          </p:spTgt>
                                        </p:tgtEl>
                                        <p:attrNameLst>
                                          <p:attrName>ppt_y</p:attrName>
                                        </p:attrNameLst>
                                      </p:cBhvr>
                                      <p:tavLst>
                                        <p:tav tm="0">
                                          <p:val>
                                            <p:strVal val="1+#ppt_h/2"/>
                                          </p:val>
                                        </p:tav>
                                        <p:tav tm="100000">
                                          <p:val>
                                            <p:strVal val="#ppt_y"/>
                                          </p:val>
                                        </p:tav>
                                      </p:tavLst>
                                    </p:anim>
                                  </p:childTnLst>
                                </p:cTn>
                              </p:par>
                            </p:childTnLst>
                          </p:cTn>
                        </p:par>
                        <p:par>
                          <p:cTn id="22" fill="hold">
                            <p:stCondLst>
                              <p:cond delay="3500"/>
                            </p:stCondLst>
                            <p:childTnLst>
                              <p:par>
                                <p:cTn id="23" presetID="2" presetClass="entr" presetSubtype="4" fill="hold" grpId="0" nodeType="afterEffect">
                                  <p:stCondLst>
                                    <p:cond delay="0"/>
                                  </p:stCondLst>
                                  <p:childTnLst>
                                    <p:set>
                                      <p:cBhvr>
                                        <p:cTn id="24" dur="1" fill="hold">
                                          <p:stCondLst>
                                            <p:cond delay="0"/>
                                          </p:stCondLst>
                                        </p:cTn>
                                        <p:tgtEl>
                                          <p:spTgt spid="72707">
                                            <p:txEl>
                                              <p:pRg st="4" end="4"/>
                                            </p:txEl>
                                          </p:spTgt>
                                        </p:tgtEl>
                                        <p:attrNameLst>
                                          <p:attrName>style.visibility</p:attrName>
                                        </p:attrNameLst>
                                      </p:cBhvr>
                                      <p:to>
                                        <p:strVal val="visible"/>
                                      </p:to>
                                    </p:set>
                                    <p:anim calcmode="lin" valueType="num">
                                      <p:cBhvr additive="base">
                                        <p:cTn id="25" dur="500" fill="hold"/>
                                        <p:tgtEl>
                                          <p:spTgt spid="7270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2707">
                                            <p:txEl>
                                              <p:pRg st="4" end="4"/>
                                            </p:txEl>
                                          </p:spTgt>
                                        </p:tgtEl>
                                        <p:attrNameLst>
                                          <p:attrName>ppt_y</p:attrName>
                                        </p:attrNameLst>
                                      </p:cBhvr>
                                      <p:tavLst>
                                        <p:tav tm="0">
                                          <p:val>
                                            <p:strVal val="1+#ppt_h/2"/>
                                          </p:val>
                                        </p:tav>
                                        <p:tav tm="100000">
                                          <p:val>
                                            <p:strVal val="#ppt_y"/>
                                          </p:val>
                                        </p:tav>
                                      </p:tavLst>
                                    </p:anim>
                                  </p:childTnLst>
                                </p:cTn>
                              </p:par>
                            </p:childTnLst>
                          </p:cTn>
                        </p:par>
                        <p:par>
                          <p:cTn id="27" fill="hold">
                            <p:stCondLst>
                              <p:cond delay="4000"/>
                            </p:stCondLst>
                            <p:childTnLst>
                              <p:par>
                                <p:cTn id="28" presetID="2" presetClass="entr" presetSubtype="4" fill="hold" grpId="0" nodeType="afterEffect">
                                  <p:stCondLst>
                                    <p:cond delay="0"/>
                                  </p:stCondLst>
                                  <p:childTnLst>
                                    <p:set>
                                      <p:cBhvr>
                                        <p:cTn id="29" dur="1" fill="hold">
                                          <p:stCondLst>
                                            <p:cond delay="0"/>
                                          </p:stCondLst>
                                        </p:cTn>
                                        <p:tgtEl>
                                          <p:spTgt spid="72707">
                                            <p:txEl>
                                              <p:pRg st="6" end="6"/>
                                            </p:txEl>
                                          </p:spTgt>
                                        </p:tgtEl>
                                        <p:attrNameLst>
                                          <p:attrName>style.visibility</p:attrName>
                                        </p:attrNameLst>
                                      </p:cBhvr>
                                      <p:to>
                                        <p:strVal val="visible"/>
                                      </p:to>
                                    </p:set>
                                    <p:anim calcmode="lin" valueType="num">
                                      <p:cBhvr additive="base">
                                        <p:cTn id="30" dur="500" fill="hold"/>
                                        <p:tgtEl>
                                          <p:spTgt spid="72707">
                                            <p:txEl>
                                              <p:pRg st="6" end="6"/>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72707">
                                            <p:txEl>
                                              <p:pRg st="6" end="6"/>
                                            </p:txEl>
                                          </p:spTgt>
                                        </p:tgtEl>
                                        <p:attrNameLst>
                                          <p:attrName>ppt_y</p:attrName>
                                        </p:attrNameLst>
                                      </p:cBhvr>
                                      <p:tavLst>
                                        <p:tav tm="0">
                                          <p:val>
                                            <p:strVal val="1+#ppt_h/2"/>
                                          </p:val>
                                        </p:tav>
                                        <p:tav tm="100000">
                                          <p:val>
                                            <p:strVal val="#ppt_y"/>
                                          </p:val>
                                        </p:tav>
                                      </p:tavLst>
                                    </p:anim>
                                  </p:childTnLst>
                                </p:cTn>
                              </p:par>
                            </p:childTnLst>
                          </p:cTn>
                        </p:par>
                        <p:par>
                          <p:cTn id="32" fill="hold">
                            <p:stCondLst>
                              <p:cond delay="4500"/>
                            </p:stCondLst>
                            <p:childTnLst>
                              <p:par>
                                <p:cTn id="33" presetID="2" presetClass="entr" presetSubtype="4" fill="hold" grpId="0" nodeType="afterEffect">
                                  <p:stCondLst>
                                    <p:cond delay="0"/>
                                  </p:stCondLst>
                                  <p:childTnLst>
                                    <p:set>
                                      <p:cBhvr>
                                        <p:cTn id="34" dur="1" fill="hold">
                                          <p:stCondLst>
                                            <p:cond delay="0"/>
                                          </p:stCondLst>
                                        </p:cTn>
                                        <p:tgtEl>
                                          <p:spTgt spid="72707">
                                            <p:txEl>
                                              <p:pRg st="8" end="8"/>
                                            </p:txEl>
                                          </p:spTgt>
                                        </p:tgtEl>
                                        <p:attrNameLst>
                                          <p:attrName>style.visibility</p:attrName>
                                        </p:attrNameLst>
                                      </p:cBhvr>
                                      <p:to>
                                        <p:strVal val="visible"/>
                                      </p:to>
                                    </p:set>
                                    <p:anim calcmode="lin" valueType="num">
                                      <p:cBhvr additive="base">
                                        <p:cTn id="35" dur="500" fill="hold"/>
                                        <p:tgtEl>
                                          <p:spTgt spid="72707">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72707">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2707" grpId="0" uiExpand="1" build="p"/>
      <p:bldP spid="1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sz="half" idx="4294967295"/>
          </p:nvPr>
        </p:nvSpPr>
        <p:spPr>
          <a:xfrm rot="18272761">
            <a:off x="4971506" y="3785582"/>
            <a:ext cx="3884875" cy="1450844"/>
          </a:xfrm>
        </p:spPr>
        <p:txBody>
          <a:bodyPr>
            <a:noAutofit/>
          </a:bodyPr>
          <a:lstStyle/>
          <a:p>
            <a:pPr marL="274320" indent="-274320" algn="ctr" fontAlgn="auto">
              <a:spcAft>
                <a:spcPts val="0"/>
              </a:spcAft>
              <a:buFont typeface="Wingdings 2"/>
              <a:buChar char=""/>
              <a:defRPr/>
            </a:pPr>
            <a:r>
              <a:rPr lang="es-MX" sz="32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TEORÍA CRÍTICA DE LA EDUCACIÓN</a:t>
            </a:r>
          </a:p>
        </p:txBody>
      </p:sp>
      <p:sp>
        <p:nvSpPr>
          <p:cNvPr id="4" name="Rectangle 2"/>
          <p:cNvSpPr>
            <a:spLocks noChangeArrowheads="1"/>
          </p:cNvSpPr>
          <p:nvPr/>
        </p:nvSpPr>
        <p:spPr bwMode="auto">
          <a:xfrm>
            <a:off x="642910" y="452996"/>
            <a:ext cx="4460142" cy="4401205"/>
          </a:xfrm>
          <a:prstGeom prst="rect">
            <a:avLst/>
          </a:prstGeom>
          <a:noFill/>
          <a:ln w="9525">
            <a:noFill/>
            <a:miter lim="800000"/>
            <a:headEnd/>
            <a:tailEnd/>
          </a:ln>
          <a:effectLst/>
        </p:spPr>
        <p:txBody>
          <a:bodyPr anchor="ctr">
            <a:spAutoFit/>
          </a:bodyPr>
          <a:lstStyle/>
          <a:p>
            <a:pPr algn="just" fontAlgn="auto">
              <a:spcBef>
                <a:spcPts val="0"/>
              </a:spcBef>
              <a:spcAft>
                <a:spcPts val="0"/>
              </a:spcAft>
              <a:defRPr/>
            </a:pPr>
            <a:r>
              <a:rPr lang="es-ES" sz="2000" dirty="0">
                <a:gradFill>
                  <a:gsLst>
                    <a:gs pos="0">
                      <a:srgbClr val="000000"/>
                    </a:gs>
                    <a:gs pos="39999">
                      <a:srgbClr val="0A128C"/>
                    </a:gs>
                    <a:gs pos="70000">
                      <a:srgbClr val="181CC7"/>
                    </a:gs>
                    <a:gs pos="88000">
                      <a:srgbClr val="7005D4"/>
                    </a:gs>
                    <a:gs pos="100000">
                      <a:srgbClr val="8C3D91"/>
                    </a:gs>
                  </a:gsLst>
                  <a:lin ang="5400000" scaled="0"/>
                </a:gradFill>
                <a:latin typeface="Bookman Old Style" pitchFamily="18" charset="0"/>
              </a:rPr>
              <a:t>Tiene como objetivo potenciar a los alumnos para que ellos mismos se impliquen en su propia formación, a partir de sus auto reflexiones y valoraciones críticas y con ello modificar características de la sociedad</a:t>
            </a:r>
            <a:r>
              <a:rPr lang="es-ES" sz="2000" dirty="0">
                <a:gradFill>
                  <a:gsLst>
                    <a:gs pos="0">
                      <a:srgbClr val="000000"/>
                    </a:gs>
                    <a:gs pos="39999">
                      <a:srgbClr val="0A128C"/>
                    </a:gs>
                    <a:gs pos="70000">
                      <a:srgbClr val="181CC7"/>
                    </a:gs>
                    <a:gs pos="88000">
                      <a:srgbClr val="7005D4"/>
                    </a:gs>
                    <a:gs pos="100000">
                      <a:srgbClr val="8C3D91"/>
                    </a:gs>
                  </a:gsLst>
                  <a:lin ang="5400000" scaled="0"/>
                </a:gradFill>
                <a:latin typeface="Bookman Old Style" pitchFamily="18" charset="0"/>
              </a:rPr>
              <a:t>.</a:t>
            </a:r>
          </a:p>
          <a:p>
            <a:pPr algn="just" fontAlgn="auto">
              <a:spcBef>
                <a:spcPts val="0"/>
              </a:spcBef>
              <a:spcAft>
                <a:spcPts val="0"/>
              </a:spcAft>
              <a:defRPr/>
            </a:pPr>
            <a:endParaRPr lang="es-MX" sz="2000" dirty="0">
              <a:gradFill>
                <a:gsLst>
                  <a:gs pos="0">
                    <a:srgbClr val="000000"/>
                  </a:gs>
                  <a:gs pos="39999">
                    <a:srgbClr val="0A128C"/>
                  </a:gs>
                  <a:gs pos="70000">
                    <a:srgbClr val="181CC7"/>
                  </a:gs>
                  <a:gs pos="88000">
                    <a:srgbClr val="7005D4"/>
                  </a:gs>
                  <a:gs pos="100000">
                    <a:srgbClr val="8C3D91"/>
                  </a:gs>
                </a:gsLst>
                <a:lin ang="5400000" scaled="0"/>
              </a:gradFill>
              <a:latin typeface="Bookman Old Style" pitchFamily="18" charset="0"/>
            </a:endParaRPr>
          </a:p>
          <a:p>
            <a:pPr algn="just" fontAlgn="auto">
              <a:spcBef>
                <a:spcPts val="0"/>
              </a:spcBef>
              <a:spcAft>
                <a:spcPts val="0"/>
              </a:spcAft>
              <a:defRPr/>
            </a:pPr>
            <a:r>
              <a:rPr lang="es-ES" sz="2000" dirty="0">
                <a:gradFill>
                  <a:gsLst>
                    <a:gs pos="0">
                      <a:srgbClr val="000000"/>
                    </a:gs>
                    <a:gs pos="39999">
                      <a:srgbClr val="0A128C"/>
                    </a:gs>
                    <a:gs pos="70000">
                      <a:srgbClr val="181CC7"/>
                    </a:gs>
                    <a:gs pos="88000">
                      <a:srgbClr val="7005D4"/>
                    </a:gs>
                    <a:gs pos="100000">
                      <a:srgbClr val="8C3D91"/>
                    </a:gs>
                  </a:gsLst>
                  <a:lin ang="5400000" scaled="0"/>
                </a:gradFill>
                <a:latin typeface="Bookman Old Style" pitchFamily="18" charset="0"/>
              </a:rPr>
              <a:t>El trabajo del docente relaciona la practica vivida por los alumnos con los contenidos propuestos por el mismo, momento en el que se dará la "ruptura" en relación a la experiencia poco elaborada. </a:t>
            </a:r>
            <a:endParaRPr lang="es-MX" sz="2000" dirty="0">
              <a:gradFill>
                <a:gsLst>
                  <a:gs pos="0">
                    <a:srgbClr val="000000"/>
                  </a:gs>
                  <a:gs pos="39999">
                    <a:srgbClr val="0A128C"/>
                  </a:gs>
                  <a:gs pos="70000">
                    <a:srgbClr val="181CC7"/>
                  </a:gs>
                  <a:gs pos="88000">
                    <a:srgbClr val="7005D4"/>
                  </a:gs>
                  <a:gs pos="100000">
                    <a:srgbClr val="8C3D91"/>
                  </a:gs>
                </a:gsLst>
                <a:lin ang="5400000" scaled="0"/>
              </a:gradFill>
              <a:latin typeface="Bookman Old Style" pitchFamily="18"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sz="half" idx="4294967295"/>
          </p:nvPr>
        </p:nvSpPr>
        <p:spPr>
          <a:xfrm rot="16200000">
            <a:off x="-1513683" y="2679083"/>
            <a:ext cx="5764030" cy="1450844"/>
          </a:xfrm>
        </p:spPr>
        <p:txBody>
          <a:bodyPr>
            <a:noAutofit/>
          </a:bodyPr>
          <a:lstStyle/>
          <a:p>
            <a:pPr marL="274320" indent="-274320" algn="ctr" fontAlgn="auto">
              <a:spcAft>
                <a:spcPts val="0"/>
              </a:spcAft>
              <a:buFont typeface="Wingdings 2"/>
              <a:buChar char=""/>
              <a:defRPr/>
            </a:pPr>
            <a:r>
              <a:rPr lang="es-MX" sz="32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TEORÍA GENERAL DE SISTEMAS Y CIBERNETICA EN LA EDUCACIÓN</a:t>
            </a:r>
          </a:p>
        </p:txBody>
      </p:sp>
      <p:sp>
        <p:nvSpPr>
          <p:cNvPr id="5" name="Rectangle 2"/>
          <p:cNvSpPr>
            <a:spLocks noChangeArrowheads="1"/>
          </p:cNvSpPr>
          <p:nvPr/>
        </p:nvSpPr>
        <p:spPr bwMode="auto">
          <a:xfrm>
            <a:off x="2872981" y="928670"/>
            <a:ext cx="4460142" cy="4708981"/>
          </a:xfrm>
          <a:prstGeom prst="rect">
            <a:avLst/>
          </a:prstGeom>
          <a:noFill/>
          <a:ln w="9525">
            <a:noFill/>
            <a:miter lim="800000"/>
            <a:headEnd/>
            <a:tailEnd/>
          </a:ln>
          <a:effectLst/>
        </p:spPr>
        <p:txBody>
          <a:bodyPr anchor="ctr">
            <a:spAutoFit/>
          </a:bodyPr>
          <a:lstStyle/>
          <a:p>
            <a:pPr algn="just" fontAlgn="auto">
              <a:spcBef>
                <a:spcPts val="0"/>
              </a:spcBef>
              <a:spcAft>
                <a:spcPts val="0"/>
              </a:spcAft>
              <a:defRPr/>
            </a:pPr>
            <a:r>
              <a:rPr lang="es-MX" sz="2000" dirty="0">
                <a:gradFill>
                  <a:gsLst>
                    <a:gs pos="0">
                      <a:srgbClr val="000000"/>
                    </a:gs>
                    <a:gs pos="39999">
                      <a:srgbClr val="0A128C"/>
                    </a:gs>
                    <a:gs pos="70000">
                      <a:srgbClr val="181CC7"/>
                    </a:gs>
                    <a:gs pos="88000">
                      <a:srgbClr val="7005D4"/>
                    </a:gs>
                    <a:gs pos="100000">
                      <a:srgbClr val="8C3D91"/>
                    </a:gs>
                  </a:gsLst>
                  <a:lin ang="5400000" scaled="0"/>
                </a:gradFill>
                <a:latin typeface="+mn-lt"/>
              </a:rPr>
              <a:t>Afirma </a:t>
            </a:r>
            <a:r>
              <a:rPr lang="es-MX" sz="2000" dirty="0">
                <a:gradFill>
                  <a:gsLst>
                    <a:gs pos="0">
                      <a:srgbClr val="000000"/>
                    </a:gs>
                    <a:gs pos="39999">
                      <a:srgbClr val="0A128C"/>
                    </a:gs>
                    <a:gs pos="70000">
                      <a:srgbClr val="181CC7"/>
                    </a:gs>
                    <a:gs pos="88000">
                      <a:srgbClr val="7005D4"/>
                    </a:gs>
                    <a:gs pos="100000">
                      <a:srgbClr val="8C3D91"/>
                    </a:gs>
                  </a:gsLst>
                  <a:lin ang="5400000" scaled="0"/>
                </a:gradFill>
                <a:latin typeface="+mn-lt"/>
              </a:rPr>
              <a:t>que las propiedades de los sistemas no pueden ser descritos significativamente en términos de sus elementos separados. La comprensión de los sistemas solamente se presenta cuando se estudian los sistemas globalmente involucrando todas las interdependencias de sus subsistemas</a:t>
            </a:r>
            <a:r>
              <a:rPr lang="es-MX" sz="2000" dirty="0">
                <a:gradFill>
                  <a:gsLst>
                    <a:gs pos="0">
                      <a:srgbClr val="000000"/>
                    </a:gs>
                    <a:gs pos="39999">
                      <a:srgbClr val="0A128C"/>
                    </a:gs>
                    <a:gs pos="70000">
                      <a:srgbClr val="181CC7"/>
                    </a:gs>
                    <a:gs pos="88000">
                      <a:srgbClr val="7005D4"/>
                    </a:gs>
                    <a:gs pos="100000">
                      <a:srgbClr val="8C3D91"/>
                    </a:gs>
                  </a:gsLst>
                  <a:lin ang="5400000" scaled="0"/>
                </a:gradFill>
                <a:latin typeface="+mn-lt"/>
              </a:rPr>
              <a:t>.</a:t>
            </a:r>
          </a:p>
          <a:p>
            <a:pPr algn="just" fontAlgn="auto">
              <a:spcBef>
                <a:spcPts val="0"/>
              </a:spcBef>
              <a:spcAft>
                <a:spcPts val="0"/>
              </a:spcAft>
              <a:defRPr/>
            </a:pPr>
            <a:endParaRPr lang="es-MX" sz="2000" dirty="0">
              <a:gradFill>
                <a:gsLst>
                  <a:gs pos="0">
                    <a:srgbClr val="000000"/>
                  </a:gs>
                  <a:gs pos="39999">
                    <a:srgbClr val="0A128C"/>
                  </a:gs>
                  <a:gs pos="70000">
                    <a:srgbClr val="181CC7"/>
                  </a:gs>
                  <a:gs pos="88000">
                    <a:srgbClr val="7005D4"/>
                  </a:gs>
                  <a:gs pos="100000">
                    <a:srgbClr val="8C3D91"/>
                  </a:gs>
                </a:gsLst>
                <a:lin ang="5400000" scaled="0"/>
              </a:gradFill>
              <a:latin typeface="+mn-lt"/>
            </a:endParaRPr>
          </a:p>
          <a:p>
            <a:pPr algn="just" fontAlgn="auto">
              <a:spcBef>
                <a:spcPts val="0"/>
              </a:spcBef>
              <a:spcAft>
                <a:spcPts val="0"/>
              </a:spcAft>
              <a:defRPr/>
            </a:pPr>
            <a:endParaRPr lang="es-MX" sz="2000" dirty="0">
              <a:gradFill>
                <a:gsLst>
                  <a:gs pos="0">
                    <a:srgbClr val="000000"/>
                  </a:gs>
                  <a:gs pos="39999">
                    <a:srgbClr val="0A128C"/>
                  </a:gs>
                  <a:gs pos="70000">
                    <a:srgbClr val="181CC7"/>
                  </a:gs>
                  <a:gs pos="88000">
                    <a:srgbClr val="7005D4"/>
                  </a:gs>
                  <a:gs pos="100000">
                    <a:srgbClr val="8C3D91"/>
                  </a:gs>
                </a:gsLst>
                <a:lin ang="5400000" scaled="0"/>
              </a:gradFill>
              <a:latin typeface="+mn-lt"/>
            </a:endParaRPr>
          </a:p>
          <a:p>
            <a:pPr algn="just" fontAlgn="auto">
              <a:spcBef>
                <a:spcPts val="0"/>
              </a:spcBef>
              <a:spcAft>
                <a:spcPts val="0"/>
              </a:spcAft>
              <a:defRPr/>
            </a:pPr>
            <a:r>
              <a:rPr lang="es-MX" sz="2000" dirty="0">
                <a:gradFill>
                  <a:gsLst>
                    <a:gs pos="0">
                      <a:srgbClr val="000000"/>
                    </a:gs>
                    <a:gs pos="39999">
                      <a:srgbClr val="0A128C"/>
                    </a:gs>
                    <a:gs pos="70000">
                      <a:srgbClr val="181CC7"/>
                    </a:gs>
                    <a:gs pos="88000">
                      <a:srgbClr val="7005D4"/>
                    </a:gs>
                    <a:gs pos="100000">
                      <a:srgbClr val="8C3D91"/>
                    </a:gs>
                  </a:gsLst>
                  <a:lin ang="5400000" scaled="0"/>
                </a:gradFill>
                <a:latin typeface="+mn-lt"/>
              </a:rPr>
              <a:t>Señala que la actividad de cualquier parte de la organización afecta a todas las </a:t>
            </a:r>
            <a:r>
              <a:rPr lang="es-MX" sz="2000" dirty="0">
                <a:gradFill>
                  <a:gsLst>
                    <a:gs pos="0">
                      <a:srgbClr val="000000"/>
                    </a:gs>
                    <a:gs pos="39999">
                      <a:srgbClr val="0A128C"/>
                    </a:gs>
                    <a:gs pos="70000">
                      <a:srgbClr val="181CC7"/>
                    </a:gs>
                    <a:gs pos="88000">
                      <a:srgbClr val="7005D4"/>
                    </a:gs>
                    <a:gs pos="100000">
                      <a:srgbClr val="8C3D91"/>
                    </a:gs>
                  </a:gsLst>
                  <a:lin ang="5400000" scaled="0"/>
                </a:gradFill>
                <a:latin typeface="+mn-lt"/>
              </a:rPr>
              <a:t>demás.</a:t>
            </a:r>
            <a:r>
              <a:rPr lang="es-ES" sz="2000" dirty="0">
                <a:gradFill>
                  <a:gsLst>
                    <a:gs pos="0">
                      <a:srgbClr val="000000"/>
                    </a:gs>
                    <a:gs pos="39999">
                      <a:srgbClr val="0A128C"/>
                    </a:gs>
                    <a:gs pos="70000">
                      <a:srgbClr val="181CC7"/>
                    </a:gs>
                    <a:gs pos="88000">
                      <a:srgbClr val="7005D4"/>
                    </a:gs>
                    <a:gs pos="100000">
                      <a:srgbClr val="8C3D91"/>
                    </a:gs>
                  </a:gsLst>
                  <a:lin ang="5400000" scaled="0"/>
                </a:gradFill>
                <a:latin typeface="Bookman Old Style" pitchFamily="18" charset="0"/>
              </a:rPr>
              <a:t> </a:t>
            </a:r>
            <a:endParaRPr lang="es-MX" sz="2000" dirty="0">
              <a:gradFill>
                <a:gsLst>
                  <a:gs pos="0">
                    <a:srgbClr val="000000"/>
                  </a:gs>
                  <a:gs pos="39999">
                    <a:srgbClr val="0A128C"/>
                  </a:gs>
                  <a:gs pos="70000">
                    <a:srgbClr val="181CC7"/>
                  </a:gs>
                  <a:gs pos="88000">
                    <a:srgbClr val="7005D4"/>
                  </a:gs>
                  <a:gs pos="100000">
                    <a:srgbClr val="8C3D91"/>
                  </a:gs>
                </a:gsLst>
                <a:lin ang="5400000" scaled="0"/>
              </a:gradFill>
              <a:latin typeface="Bookman Old Style" pitchFamily="18"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afterEffect">
                                  <p:stCondLst>
                                    <p:cond delay="0"/>
                                  </p:stCondLst>
                                  <p:childTnLst>
                                    <p:animScale>
                                      <p:cBhvr>
                                        <p:cTn id="6" dur="2000" fill="hold"/>
                                        <p:tgtEl>
                                          <p:spTgt spid="3">
                                            <p:txEl>
                                              <p:pRg st="0" end="0"/>
                                            </p:txEl>
                                          </p:spTgt>
                                        </p:tgtEl>
                                      </p:cBhvr>
                                      <p:by x="125000" y="125000"/>
                                    </p:animScale>
                                  </p:childTnLst>
                                </p:cTn>
                              </p:par>
                            </p:childTnLst>
                          </p:cTn>
                        </p:par>
                        <p:par>
                          <p:cTn id="7" fill="hold">
                            <p:stCondLst>
                              <p:cond delay="2000"/>
                            </p:stCondLst>
                            <p:childTnLst>
                              <p:par>
                                <p:cTn id="8" presetID="7" presetClass="entr" presetSubtype="4" fill="hold" grpId="0" nodeType="afterEffect">
                                  <p:stCondLst>
                                    <p:cond delay="0"/>
                                  </p:stCondLst>
                                  <p:childTnLst>
                                    <p:set>
                                      <p:cBhvr>
                                        <p:cTn id="9" dur="1" fill="hold">
                                          <p:stCondLst>
                                            <p:cond delay="0"/>
                                          </p:stCondLst>
                                        </p:cTn>
                                        <p:tgtEl>
                                          <p:spTgt spid="5"/>
                                        </p:tgtEl>
                                        <p:attrNameLst>
                                          <p:attrName>style.visibility</p:attrName>
                                        </p:attrNameLst>
                                      </p:cBhvr>
                                      <p:to>
                                        <p:strVal val="visible"/>
                                      </p:to>
                                    </p:set>
                                    <p:anim calcmode="lin" valueType="num">
                                      <p:cBhvr additive="base">
                                        <p:cTn id="10" dur="2000" fill="hold"/>
                                        <p:tgtEl>
                                          <p:spTgt spid="5"/>
                                        </p:tgtEl>
                                        <p:attrNameLst>
                                          <p:attrName>ppt_x</p:attrName>
                                        </p:attrNameLst>
                                      </p:cBhvr>
                                      <p:tavLst>
                                        <p:tav tm="0">
                                          <p:val>
                                            <p:strVal val="#ppt_x"/>
                                          </p:val>
                                        </p:tav>
                                        <p:tav tm="100000">
                                          <p:val>
                                            <p:strVal val="#ppt_x"/>
                                          </p:val>
                                        </p:tav>
                                      </p:tavLst>
                                    </p:anim>
                                    <p:anim calcmode="lin" valueType="num">
                                      <p:cBhvr additive="base">
                                        <p:cTn id="11"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ctrTitle"/>
          </p:nvPr>
        </p:nvSpPr>
        <p:spPr>
          <a:xfrm>
            <a:off x="3366868" y="533400"/>
            <a:ext cx="5105400" cy="2038344"/>
          </a:xfrm>
        </p:spPr>
        <p:txBody>
          <a:bodyPr/>
          <a:lstStyle/>
          <a:p>
            <a:pPr algn="ctr" fontAlgn="auto">
              <a:spcAft>
                <a:spcPts val="0"/>
              </a:spcAft>
              <a:defRPr/>
            </a:pPr>
            <a:r>
              <a:rPr lang="es-MX" dirty="0" smtClean="0"/>
              <a:t>SOCIOLOGIA DE LA EDUCACIÓN</a:t>
            </a:r>
            <a:br>
              <a:rPr lang="es-MX" dirty="0" smtClean="0"/>
            </a:br>
            <a:endParaRPr lang="es-MX" dirty="0"/>
          </a:p>
        </p:txBody>
      </p:sp>
      <p:sp>
        <p:nvSpPr>
          <p:cNvPr id="72707" name="Rectangle 3"/>
          <p:cNvSpPr>
            <a:spLocks noChangeArrowheads="1"/>
          </p:cNvSpPr>
          <p:nvPr/>
        </p:nvSpPr>
        <p:spPr bwMode="auto">
          <a:xfrm>
            <a:off x="0" y="1714488"/>
            <a:ext cx="2571736" cy="3416320"/>
          </a:xfrm>
          <a:prstGeom prst="rect">
            <a:avLst/>
          </a:prstGeom>
          <a:noFill/>
          <a:ln w="9525">
            <a:noFill/>
            <a:miter lim="800000"/>
            <a:headEnd/>
            <a:tailEnd/>
          </a:ln>
          <a:effectLst/>
        </p:spPr>
        <p:txBody>
          <a:bodyPr anchor="ctr">
            <a:spAutoFit/>
          </a:bodyPr>
          <a:lstStyle/>
          <a:p>
            <a:pPr algn="ctr">
              <a:defRPr/>
            </a:pPr>
            <a:r>
              <a:rPr lang="es-MX" sz="2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Calibri" pitchFamily="34" charset="0"/>
                <a:cs typeface="Times New Roman" pitchFamily="18" charset="0"/>
              </a:rPr>
              <a:t>EQUIPO 4</a:t>
            </a:r>
          </a:p>
          <a:p>
            <a:pPr algn="ctr">
              <a:defRPr/>
            </a:pPr>
            <a:endParaRPr lang="es-MX" sz="2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ndParaRPr>
          </a:p>
          <a:p>
            <a:pPr algn="ctr" eaLnBrk="0" hangingPunct="0">
              <a:defRPr/>
            </a:pPr>
            <a:r>
              <a:rPr lang="es-MX" sz="2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Calibri" pitchFamily="34" charset="0"/>
                <a:cs typeface="Times New Roman" pitchFamily="18" charset="0"/>
              </a:rPr>
              <a:t>MARINA </a:t>
            </a:r>
          </a:p>
          <a:p>
            <a:pPr algn="ctr" eaLnBrk="0" hangingPunct="0">
              <a:defRPr/>
            </a:pPr>
            <a:endParaRPr lang="es-MX" sz="2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Calibri" pitchFamily="34" charset="0"/>
              <a:cs typeface="Times New Roman" pitchFamily="18" charset="0"/>
            </a:endParaRPr>
          </a:p>
          <a:p>
            <a:pPr algn="ctr" eaLnBrk="0" hangingPunct="0">
              <a:defRPr/>
            </a:pPr>
            <a:r>
              <a:rPr lang="es-MX" sz="2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Calibri" pitchFamily="34" charset="0"/>
                <a:cs typeface="Times New Roman" pitchFamily="18" charset="0"/>
              </a:rPr>
              <a:t>ELOISA</a:t>
            </a:r>
            <a:endParaRPr lang="es-MX" sz="2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ndParaRPr>
          </a:p>
          <a:p>
            <a:pPr algn="ctr" eaLnBrk="0" hangingPunct="0">
              <a:defRPr/>
            </a:pPr>
            <a:endParaRPr lang="es-MX" sz="2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Calibri" pitchFamily="34" charset="0"/>
              <a:cs typeface="Times New Roman" pitchFamily="18" charset="0"/>
            </a:endParaRPr>
          </a:p>
          <a:p>
            <a:pPr algn="ctr" eaLnBrk="0" hangingPunct="0">
              <a:defRPr/>
            </a:pPr>
            <a:r>
              <a:rPr lang="es-MX" sz="2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Calibri" pitchFamily="34" charset="0"/>
                <a:cs typeface="Times New Roman" pitchFamily="18" charset="0"/>
              </a:rPr>
              <a:t>HELIDE</a:t>
            </a:r>
            <a:endParaRPr lang="es-MX" sz="2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ndParaRPr>
          </a:p>
          <a:p>
            <a:pPr algn="ctr" eaLnBrk="0" hangingPunct="0">
              <a:defRPr/>
            </a:pPr>
            <a:endParaRPr lang="es-MX" sz="2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Calibri" pitchFamily="34" charset="0"/>
              <a:cs typeface="Times New Roman" pitchFamily="18" charset="0"/>
            </a:endParaRPr>
          </a:p>
          <a:p>
            <a:pPr algn="ctr" eaLnBrk="0" hangingPunct="0">
              <a:defRPr/>
            </a:pPr>
            <a:r>
              <a:rPr lang="es-MX" sz="2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Calibri" pitchFamily="34" charset="0"/>
                <a:cs typeface="Times New Roman" pitchFamily="18" charset="0"/>
              </a:rPr>
              <a:t>LETICIA</a:t>
            </a:r>
            <a:endParaRPr lang="es-MX" sz="2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ndParaRPr>
          </a:p>
        </p:txBody>
      </p:sp>
      <p:sp>
        <p:nvSpPr>
          <p:cNvPr id="11" name="10 Rectángulo"/>
          <p:cNvSpPr/>
          <p:nvPr/>
        </p:nvSpPr>
        <p:spPr>
          <a:xfrm>
            <a:off x="3143250" y="3319463"/>
            <a:ext cx="5715000" cy="647700"/>
          </a:xfrm>
          <a:prstGeom prst="rect">
            <a:avLst/>
          </a:prstGeom>
        </p:spPr>
        <p:txBody>
          <a:bodyPr>
            <a:spAutoFit/>
          </a:bodyPr>
          <a:lstStyle/>
          <a:p>
            <a:pPr algn="ctr" fontAlgn="auto">
              <a:spcBef>
                <a:spcPts val="0"/>
              </a:spcBef>
              <a:spcAft>
                <a:spcPts val="0"/>
              </a:spcAft>
              <a:defRPr/>
            </a:pPr>
            <a:r>
              <a:rPr lang="es-MX" sz="3600" i="1" u="sng" dirty="0">
                <a:solidFill>
                  <a:schemeClr val="accent6"/>
                </a:solidFill>
                <a:latin typeface="+mn-lt"/>
              </a:rPr>
              <a:t>DINAMICA</a:t>
            </a:r>
            <a:endParaRPr lang="es-MX" sz="3600" u="sng" dirty="0">
              <a:latin typeface="+mn-lt"/>
            </a:endParaRPr>
          </a:p>
        </p:txBody>
      </p:sp>
      <p:sp>
        <p:nvSpPr>
          <p:cNvPr id="6" name="5 Rectángulo"/>
          <p:cNvSpPr/>
          <p:nvPr/>
        </p:nvSpPr>
        <p:spPr>
          <a:xfrm>
            <a:off x="3143240" y="5357826"/>
            <a:ext cx="5715040" cy="830997"/>
          </a:xfrm>
          <a:prstGeom prst="rect">
            <a:avLst/>
          </a:prstGeom>
        </p:spPr>
        <p:txBody>
          <a:bodyPr>
            <a:spAutoFit/>
          </a:bodyPr>
          <a:lstStyle/>
          <a:p>
            <a:pPr algn="ctr" fontAlgn="auto">
              <a:spcBef>
                <a:spcPts val="0"/>
              </a:spcBef>
              <a:spcAft>
                <a:spcPts val="0"/>
              </a:spcAft>
              <a:defRPr/>
            </a:pPr>
            <a:r>
              <a:rPr lang="es-MX" sz="2400" i="1" u="sng" dirty="0">
                <a:gradFill>
                  <a:gsLst>
                    <a:gs pos="0">
                      <a:srgbClr val="000082"/>
                    </a:gs>
                    <a:gs pos="30000">
                      <a:srgbClr val="66008F"/>
                    </a:gs>
                    <a:gs pos="64999">
                      <a:srgbClr val="BA0066"/>
                    </a:gs>
                    <a:gs pos="89999">
                      <a:srgbClr val="FF0000"/>
                    </a:gs>
                    <a:gs pos="100000">
                      <a:srgbClr val="FF8200"/>
                    </a:gs>
                  </a:gsLst>
                  <a:lin ang="5400000" scaled="0"/>
                </a:gradFill>
                <a:latin typeface="+mn-lt"/>
              </a:rPr>
              <a:t>GRACIAS POR </a:t>
            </a:r>
          </a:p>
          <a:p>
            <a:pPr algn="ctr" fontAlgn="auto">
              <a:spcBef>
                <a:spcPts val="0"/>
              </a:spcBef>
              <a:spcAft>
                <a:spcPts val="0"/>
              </a:spcAft>
              <a:defRPr/>
            </a:pPr>
            <a:r>
              <a:rPr lang="es-MX" sz="2400" i="1" u="sng" dirty="0">
                <a:gradFill>
                  <a:gsLst>
                    <a:gs pos="0">
                      <a:srgbClr val="000082"/>
                    </a:gs>
                    <a:gs pos="30000">
                      <a:srgbClr val="66008F"/>
                    </a:gs>
                    <a:gs pos="64999">
                      <a:srgbClr val="BA0066"/>
                    </a:gs>
                    <a:gs pos="89999">
                      <a:srgbClr val="FF0000"/>
                    </a:gs>
                    <a:gs pos="100000">
                      <a:srgbClr val="FF8200"/>
                    </a:gs>
                  </a:gsLst>
                  <a:lin ang="5400000" scaled="0"/>
                </a:gradFill>
                <a:latin typeface="+mn-lt"/>
              </a:rPr>
              <a:t>SU ATENCIÓN</a:t>
            </a:r>
            <a:endParaRPr lang="es-MX" sz="2400" u="sng" dirty="0">
              <a:gradFill>
                <a:gsLst>
                  <a:gs pos="0">
                    <a:srgbClr val="000082"/>
                  </a:gs>
                  <a:gs pos="30000">
                    <a:srgbClr val="66008F"/>
                  </a:gs>
                  <a:gs pos="64999">
                    <a:srgbClr val="BA0066"/>
                  </a:gs>
                  <a:gs pos="89999">
                    <a:srgbClr val="FF0000"/>
                  </a:gs>
                  <a:gs pos="100000">
                    <a:srgbClr val="FF8200"/>
                  </a:gs>
                </a:gsLst>
                <a:lin ang="5400000" scaled="0"/>
              </a:gradFill>
              <a:latin typeface="+mn-lt"/>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animEffect transition="in" filter="wipe(down)">
                                      <p:cBhvr>
                                        <p:cTn id="11" dur="1000"/>
                                        <p:tgtEl>
                                          <p:spTgt spid="11">
                                            <p:txEl>
                                              <p:pRg st="0" end="0"/>
                                            </p:txEl>
                                          </p:spTgt>
                                        </p:tgtEl>
                                      </p:cBhvr>
                                    </p:animEffect>
                                  </p:childTnLst>
                                </p:cTn>
                              </p:par>
                            </p:childTnLst>
                          </p:cTn>
                        </p:par>
                        <p:par>
                          <p:cTn id="12" fill="hold">
                            <p:stCondLst>
                              <p:cond delay="2000"/>
                            </p:stCondLst>
                            <p:childTnLst>
                              <p:par>
                                <p:cTn id="13" presetID="2" presetClass="entr" presetSubtype="4" fill="hold" grpId="0" nodeType="afterEffect">
                                  <p:stCondLst>
                                    <p:cond delay="0"/>
                                  </p:stCondLst>
                                  <p:childTnLst>
                                    <p:set>
                                      <p:cBhvr>
                                        <p:cTn id="14" dur="1" fill="hold">
                                          <p:stCondLst>
                                            <p:cond delay="0"/>
                                          </p:stCondLst>
                                        </p:cTn>
                                        <p:tgtEl>
                                          <p:spTgt spid="72707">
                                            <p:txEl>
                                              <p:pRg st="0" end="0"/>
                                            </p:txEl>
                                          </p:spTgt>
                                        </p:tgtEl>
                                        <p:attrNameLst>
                                          <p:attrName>style.visibility</p:attrName>
                                        </p:attrNameLst>
                                      </p:cBhvr>
                                      <p:to>
                                        <p:strVal val="visible"/>
                                      </p:to>
                                    </p:set>
                                    <p:anim calcmode="lin" valueType="num">
                                      <p:cBhvr additive="base">
                                        <p:cTn id="15" dur="1000" fill="hold"/>
                                        <p:tgtEl>
                                          <p:spTgt spid="72707">
                                            <p:txEl>
                                              <p:pRg st="0" end="0"/>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72707">
                                            <p:txEl>
                                              <p:pRg st="0" end="0"/>
                                            </p:txEl>
                                          </p:spTgt>
                                        </p:tgtEl>
                                        <p:attrNameLst>
                                          <p:attrName>ppt_y</p:attrName>
                                        </p:attrNameLst>
                                      </p:cBhvr>
                                      <p:tavLst>
                                        <p:tav tm="0">
                                          <p:val>
                                            <p:strVal val="1+#ppt_h/2"/>
                                          </p:val>
                                        </p:tav>
                                        <p:tav tm="100000">
                                          <p:val>
                                            <p:strVal val="#ppt_y"/>
                                          </p:val>
                                        </p:tav>
                                      </p:tavLst>
                                    </p:anim>
                                  </p:childTnLst>
                                </p:cTn>
                              </p:par>
                            </p:childTnLst>
                          </p:cTn>
                        </p:par>
                        <p:par>
                          <p:cTn id="17" fill="hold">
                            <p:stCondLst>
                              <p:cond delay="3000"/>
                            </p:stCondLst>
                            <p:childTnLst>
                              <p:par>
                                <p:cTn id="18" presetID="2" presetClass="entr" presetSubtype="4" fill="hold" grpId="0" nodeType="afterEffect">
                                  <p:stCondLst>
                                    <p:cond delay="0"/>
                                  </p:stCondLst>
                                  <p:childTnLst>
                                    <p:set>
                                      <p:cBhvr>
                                        <p:cTn id="19" dur="1" fill="hold">
                                          <p:stCondLst>
                                            <p:cond delay="0"/>
                                          </p:stCondLst>
                                        </p:cTn>
                                        <p:tgtEl>
                                          <p:spTgt spid="72707">
                                            <p:txEl>
                                              <p:pRg st="2" end="2"/>
                                            </p:txEl>
                                          </p:spTgt>
                                        </p:tgtEl>
                                        <p:attrNameLst>
                                          <p:attrName>style.visibility</p:attrName>
                                        </p:attrNameLst>
                                      </p:cBhvr>
                                      <p:to>
                                        <p:strVal val="visible"/>
                                      </p:to>
                                    </p:set>
                                    <p:anim calcmode="lin" valueType="num">
                                      <p:cBhvr additive="base">
                                        <p:cTn id="20" dur="1000" fill="hold"/>
                                        <p:tgtEl>
                                          <p:spTgt spid="72707">
                                            <p:txEl>
                                              <p:pRg st="2" end="2"/>
                                            </p:txEl>
                                          </p:spTgt>
                                        </p:tgtEl>
                                        <p:attrNameLst>
                                          <p:attrName>ppt_x</p:attrName>
                                        </p:attrNameLst>
                                      </p:cBhvr>
                                      <p:tavLst>
                                        <p:tav tm="0">
                                          <p:val>
                                            <p:strVal val="#ppt_x"/>
                                          </p:val>
                                        </p:tav>
                                        <p:tav tm="100000">
                                          <p:val>
                                            <p:strVal val="#ppt_x"/>
                                          </p:val>
                                        </p:tav>
                                      </p:tavLst>
                                    </p:anim>
                                    <p:anim calcmode="lin" valueType="num">
                                      <p:cBhvr additive="base">
                                        <p:cTn id="21" dur="1000" fill="hold"/>
                                        <p:tgtEl>
                                          <p:spTgt spid="72707">
                                            <p:txEl>
                                              <p:pRg st="2" end="2"/>
                                            </p:txEl>
                                          </p:spTgt>
                                        </p:tgtEl>
                                        <p:attrNameLst>
                                          <p:attrName>ppt_y</p:attrName>
                                        </p:attrNameLst>
                                      </p:cBhvr>
                                      <p:tavLst>
                                        <p:tav tm="0">
                                          <p:val>
                                            <p:strVal val="1+#ppt_h/2"/>
                                          </p:val>
                                        </p:tav>
                                        <p:tav tm="100000">
                                          <p:val>
                                            <p:strVal val="#ppt_y"/>
                                          </p:val>
                                        </p:tav>
                                      </p:tavLst>
                                    </p:anim>
                                  </p:childTnLst>
                                </p:cTn>
                              </p:par>
                            </p:childTnLst>
                          </p:cTn>
                        </p:par>
                        <p:par>
                          <p:cTn id="22" fill="hold">
                            <p:stCondLst>
                              <p:cond delay="4000"/>
                            </p:stCondLst>
                            <p:childTnLst>
                              <p:par>
                                <p:cTn id="23" presetID="2" presetClass="entr" presetSubtype="4" fill="hold" grpId="0" nodeType="afterEffect">
                                  <p:stCondLst>
                                    <p:cond delay="0"/>
                                  </p:stCondLst>
                                  <p:childTnLst>
                                    <p:set>
                                      <p:cBhvr>
                                        <p:cTn id="24" dur="1" fill="hold">
                                          <p:stCondLst>
                                            <p:cond delay="0"/>
                                          </p:stCondLst>
                                        </p:cTn>
                                        <p:tgtEl>
                                          <p:spTgt spid="72707">
                                            <p:txEl>
                                              <p:pRg st="4" end="4"/>
                                            </p:txEl>
                                          </p:spTgt>
                                        </p:tgtEl>
                                        <p:attrNameLst>
                                          <p:attrName>style.visibility</p:attrName>
                                        </p:attrNameLst>
                                      </p:cBhvr>
                                      <p:to>
                                        <p:strVal val="visible"/>
                                      </p:to>
                                    </p:set>
                                    <p:anim calcmode="lin" valueType="num">
                                      <p:cBhvr additive="base">
                                        <p:cTn id="25" dur="1000" fill="hold"/>
                                        <p:tgtEl>
                                          <p:spTgt spid="72707">
                                            <p:txEl>
                                              <p:pRg st="4" end="4"/>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72707">
                                            <p:txEl>
                                              <p:pRg st="4" end="4"/>
                                            </p:txEl>
                                          </p:spTgt>
                                        </p:tgtEl>
                                        <p:attrNameLst>
                                          <p:attrName>ppt_y</p:attrName>
                                        </p:attrNameLst>
                                      </p:cBhvr>
                                      <p:tavLst>
                                        <p:tav tm="0">
                                          <p:val>
                                            <p:strVal val="1+#ppt_h/2"/>
                                          </p:val>
                                        </p:tav>
                                        <p:tav tm="100000">
                                          <p:val>
                                            <p:strVal val="#ppt_y"/>
                                          </p:val>
                                        </p:tav>
                                      </p:tavLst>
                                    </p:anim>
                                  </p:childTnLst>
                                </p:cTn>
                              </p:par>
                            </p:childTnLst>
                          </p:cTn>
                        </p:par>
                        <p:par>
                          <p:cTn id="27" fill="hold">
                            <p:stCondLst>
                              <p:cond delay="5000"/>
                            </p:stCondLst>
                            <p:childTnLst>
                              <p:par>
                                <p:cTn id="28" presetID="2" presetClass="entr" presetSubtype="4" fill="hold" grpId="0" nodeType="afterEffect">
                                  <p:stCondLst>
                                    <p:cond delay="0"/>
                                  </p:stCondLst>
                                  <p:childTnLst>
                                    <p:set>
                                      <p:cBhvr>
                                        <p:cTn id="29" dur="1" fill="hold">
                                          <p:stCondLst>
                                            <p:cond delay="0"/>
                                          </p:stCondLst>
                                        </p:cTn>
                                        <p:tgtEl>
                                          <p:spTgt spid="72707">
                                            <p:txEl>
                                              <p:pRg st="6" end="6"/>
                                            </p:txEl>
                                          </p:spTgt>
                                        </p:tgtEl>
                                        <p:attrNameLst>
                                          <p:attrName>style.visibility</p:attrName>
                                        </p:attrNameLst>
                                      </p:cBhvr>
                                      <p:to>
                                        <p:strVal val="visible"/>
                                      </p:to>
                                    </p:set>
                                    <p:anim calcmode="lin" valueType="num">
                                      <p:cBhvr additive="base">
                                        <p:cTn id="30" dur="1000" fill="hold"/>
                                        <p:tgtEl>
                                          <p:spTgt spid="72707">
                                            <p:txEl>
                                              <p:pRg st="6" end="6"/>
                                            </p:txEl>
                                          </p:spTgt>
                                        </p:tgtEl>
                                        <p:attrNameLst>
                                          <p:attrName>ppt_x</p:attrName>
                                        </p:attrNameLst>
                                      </p:cBhvr>
                                      <p:tavLst>
                                        <p:tav tm="0">
                                          <p:val>
                                            <p:strVal val="#ppt_x"/>
                                          </p:val>
                                        </p:tav>
                                        <p:tav tm="100000">
                                          <p:val>
                                            <p:strVal val="#ppt_x"/>
                                          </p:val>
                                        </p:tav>
                                      </p:tavLst>
                                    </p:anim>
                                    <p:anim calcmode="lin" valueType="num">
                                      <p:cBhvr additive="base">
                                        <p:cTn id="31" dur="1000" fill="hold"/>
                                        <p:tgtEl>
                                          <p:spTgt spid="72707">
                                            <p:txEl>
                                              <p:pRg st="6" end="6"/>
                                            </p:txEl>
                                          </p:spTgt>
                                        </p:tgtEl>
                                        <p:attrNameLst>
                                          <p:attrName>ppt_y</p:attrName>
                                        </p:attrNameLst>
                                      </p:cBhvr>
                                      <p:tavLst>
                                        <p:tav tm="0">
                                          <p:val>
                                            <p:strVal val="1+#ppt_h/2"/>
                                          </p:val>
                                        </p:tav>
                                        <p:tav tm="100000">
                                          <p:val>
                                            <p:strVal val="#ppt_y"/>
                                          </p:val>
                                        </p:tav>
                                      </p:tavLst>
                                    </p:anim>
                                  </p:childTnLst>
                                </p:cTn>
                              </p:par>
                            </p:childTnLst>
                          </p:cTn>
                        </p:par>
                        <p:par>
                          <p:cTn id="32" fill="hold">
                            <p:stCondLst>
                              <p:cond delay="6000"/>
                            </p:stCondLst>
                            <p:childTnLst>
                              <p:par>
                                <p:cTn id="33" presetID="2" presetClass="entr" presetSubtype="4" fill="hold" grpId="0" nodeType="afterEffect">
                                  <p:stCondLst>
                                    <p:cond delay="0"/>
                                  </p:stCondLst>
                                  <p:childTnLst>
                                    <p:set>
                                      <p:cBhvr>
                                        <p:cTn id="34" dur="1" fill="hold">
                                          <p:stCondLst>
                                            <p:cond delay="0"/>
                                          </p:stCondLst>
                                        </p:cTn>
                                        <p:tgtEl>
                                          <p:spTgt spid="72707">
                                            <p:txEl>
                                              <p:pRg st="8" end="8"/>
                                            </p:txEl>
                                          </p:spTgt>
                                        </p:tgtEl>
                                        <p:attrNameLst>
                                          <p:attrName>style.visibility</p:attrName>
                                        </p:attrNameLst>
                                      </p:cBhvr>
                                      <p:to>
                                        <p:strVal val="visible"/>
                                      </p:to>
                                    </p:set>
                                    <p:anim calcmode="lin" valueType="num">
                                      <p:cBhvr additive="base">
                                        <p:cTn id="35" dur="1000" fill="hold"/>
                                        <p:tgtEl>
                                          <p:spTgt spid="72707">
                                            <p:txEl>
                                              <p:pRg st="8" end="8"/>
                                            </p:txEl>
                                          </p:spTgt>
                                        </p:tgtEl>
                                        <p:attrNameLst>
                                          <p:attrName>ppt_x</p:attrName>
                                        </p:attrNameLst>
                                      </p:cBhvr>
                                      <p:tavLst>
                                        <p:tav tm="0">
                                          <p:val>
                                            <p:strVal val="#ppt_x"/>
                                          </p:val>
                                        </p:tav>
                                        <p:tav tm="100000">
                                          <p:val>
                                            <p:strVal val="#ppt_x"/>
                                          </p:val>
                                        </p:tav>
                                      </p:tavLst>
                                    </p:anim>
                                    <p:anim calcmode="lin" valueType="num">
                                      <p:cBhvr additive="base">
                                        <p:cTn id="36" dur="1000" fill="hold"/>
                                        <p:tgtEl>
                                          <p:spTgt spid="72707">
                                            <p:txEl>
                                              <p:pRg st="8" end="8"/>
                                            </p:txEl>
                                          </p:spTgt>
                                        </p:tgtEl>
                                        <p:attrNameLst>
                                          <p:attrName>ppt_y</p:attrName>
                                        </p:attrNameLst>
                                      </p:cBhvr>
                                      <p:tavLst>
                                        <p:tav tm="0">
                                          <p:val>
                                            <p:strVal val="1+#ppt_h/2"/>
                                          </p:val>
                                        </p:tav>
                                        <p:tav tm="100000">
                                          <p:val>
                                            <p:strVal val="#ppt_y"/>
                                          </p:val>
                                        </p:tav>
                                      </p:tavLst>
                                    </p:anim>
                                  </p:childTnLst>
                                </p:cTn>
                              </p:par>
                            </p:childTnLst>
                          </p:cTn>
                        </p:par>
                        <p:par>
                          <p:cTn id="37" fill="hold">
                            <p:stCondLst>
                              <p:cond delay="7000"/>
                            </p:stCondLst>
                            <p:childTnLst>
                              <p:par>
                                <p:cTn id="38" presetID="22" presetClass="entr" presetSubtype="4" fill="hold" grpId="0" nodeType="afterEffect">
                                  <p:stCondLst>
                                    <p:cond delay="0"/>
                                  </p:stCondLst>
                                  <p:childTnLst>
                                    <p:set>
                                      <p:cBhvr>
                                        <p:cTn id="39" dur="1" fill="hold">
                                          <p:stCondLst>
                                            <p:cond delay="0"/>
                                          </p:stCondLst>
                                        </p:cTn>
                                        <p:tgtEl>
                                          <p:spTgt spid="6">
                                            <p:txEl>
                                              <p:pRg st="0" end="0"/>
                                            </p:txEl>
                                          </p:spTgt>
                                        </p:tgtEl>
                                        <p:attrNameLst>
                                          <p:attrName>style.visibility</p:attrName>
                                        </p:attrNameLst>
                                      </p:cBhvr>
                                      <p:to>
                                        <p:strVal val="visible"/>
                                      </p:to>
                                    </p:set>
                                    <p:animEffect transition="in" filter="wipe(down)">
                                      <p:cBhvr>
                                        <p:cTn id="40" dur="1000"/>
                                        <p:tgtEl>
                                          <p:spTgt spid="6">
                                            <p:txEl>
                                              <p:pRg st="0" end="0"/>
                                            </p:txEl>
                                          </p:spTgt>
                                        </p:tgtEl>
                                      </p:cBhvr>
                                    </p:animEffect>
                                  </p:childTnLst>
                                </p:cTn>
                              </p:par>
                            </p:childTnLst>
                          </p:cTn>
                        </p:par>
                        <p:par>
                          <p:cTn id="41" fill="hold">
                            <p:stCondLst>
                              <p:cond delay="8000"/>
                            </p:stCondLst>
                            <p:childTnLst>
                              <p:par>
                                <p:cTn id="42" presetID="22" presetClass="entr" presetSubtype="4" fill="hold" grpId="0" nodeType="afterEffect">
                                  <p:stCondLst>
                                    <p:cond delay="0"/>
                                  </p:stCondLst>
                                  <p:childTnLst>
                                    <p:set>
                                      <p:cBhvr>
                                        <p:cTn id="43" dur="1" fill="hold">
                                          <p:stCondLst>
                                            <p:cond delay="0"/>
                                          </p:stCondLst>
                                        </p:cTn>
                                        <p:tgtEl>
                                          <p:spTgt spid="6">
                                            <p:txEl>
                                              <p:pRg st="1" end="1"/>
                                            </p:txEl>
                                          </p:spTgt>
                                        </p:tgtEl>
                                        <p:attrNameLst>
                                          <p:attrName>style.visibility</p:attrName>
                                        </p:attrNameLst>
                                      </p:cBhvr>
                                      <p:to>
                                        <p:strVal val="visible"/>
                                      </p:to>
                                    </p:set>
                                    <p:animEffect transition="in" filter="wipe(down)">
                                      <p:cBhvr>
                                        <p:cTn id="44" dur="1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2707" grpId="0" build="p"/>
      <p:bldP spid="11" grpId="0" build="p"/>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sz="half" idx="4294967295"/>
          </p:nvPr>
        </p:nvSpPr>
        <p:spPr>
          <a:xfrm rot="18531573">
            <a:off x="4826794" y="2715419"/>
            <a:ext cx="3429000" cy="642938"/>
          </a:xfrm>
        </p:spPr>
        <p:txBody>
          <a:bodyPr>
            <a:normAutofit fontScale="92500"/>
          </a:bodyPr>
          <a:lstStyle/>
          <a:p>
            <a:pPr marL="274320" indent="-274320" fontAlgn="auto">
              <a:spcAft>
                <a:spcPts val="0"/>
              </a:spcAft>
              <a:buFont typeface="Wingdings 2"/>
              <a:buChar char=""/>
              <a:defRPr/>
            </a:pPr>
            <a:r>
              <a:rPr lang="es-MX" sz="3600" dirty="0" smtClean="0">
                <a:solidFill>
                  <a:schemeClr val="accent6">
                    <a:lumMod val="75000"/>
                  </a:schemeClr>
                </a:solidFill>
              </a:rPr>
              <a:t>INTRODUCCIÓN</a:t>
            </a:r>
          </a:p>
          <a:p>
            <a:pPr marL="274320" indent="-274320" fontAlgn="auto">
              <a:spcAft>
                <a:spcPts val="0"/>
              </a:spcAft>
              <a:buFont typeface="Wingdings 2"/>
              <a:buChar char=""/>
              <a:defRPr/>
            </a:pPr>
            <a:endParaRPr lang="es-MX" dirty="0">
              <a:solidFill>
                <a:schemeClr val="accent6">
                  <a:lumMod val="75000"/>
                </a:schemeClr>
              </a:solidFill>
            </a:endParaRPr>
          </a:p>
        </p:txBody>
      </p:sp>
      <p:sp>
        <p:nvSpPr>
          <p:cNvPr id="6" name="2 Marcador de texto"/>
          <p:cNvSpPr txBox="1">
            <a:spLocks/>
          </p:cNvSpPr>
          <p:nvPr/>
        </p:nvSpPr>
        <p:spPr>
          <a:xfrm>
            <a:off x="841375" y="785813"/>
            <a:ext cx="3684588" cy="5500687"/>
          </a:xfrm>
          <a:prstGeom prst="rect">
            <a:avLst/>
          </a:prstGeom>
        </p:spPr>
        <p:txBody>
          <a:bodyPr lIns="82296" tIns="0" rIns="0" bIns="0">
            <a:normAutofit/>
          </a:bodyPr>
          <a:lstStyle/>
          <a:p>
            <a:pPr algn="just" fontAlgn="auto">
              <a:spcBef>
                <a:spcPts val="0"/>
              </a:spcBef>
              <a:spcAft>
                <a:spcPts val="0"/>
              </a:spcAft>
              <a:buClr>
                <a:schemeClr val="tx2"/>
              </a:buClr>
              <a:buSzPct val="73000"/>
              <a:defRPr/>
            </a:pPr>
            <a:r>
              <a:rPr lang="es-MX" sz="2000" dirty="0">
                <a:solidFill>
                  <a:schemeClr val="tx2">
                    <a:lumMod val="75000"/>
                  </a:schemeClr>
                </a:solidFill>
                <a:latin typeface="Bookman Old Style" pitchFamily="18" charset="0"/>
              </a:rPr>
              <a:t>Por medio de la realización de este trabajo se pretende ampliar los conocimientos en relación al tópico de Sociología de la educación, partiendo como base de las conceptualizaciones pertinentes. </a:t>
            </a:r>
          </a:p>
          <a:p>
            <a:pPr algn="just" fontAlgn="auto">
              <a:spcBef>
                <a:spcPts val="0"/>
              </a:spcBef>
              <a:spcAft>
                <a:spcPts val="0"/>
              </a:spcAft>
              <a:buClr>
                <a:schemeClr val="tx2"/>
              </a:buClr>
              <a:buSzPct val="73000"/>
              <a:defRPr/>
            </a:pPr>
            <a:endParaRPr lang="es-MX" sz="2000" dirty="0">
              <a:solidFill>
                <a:schemeClr val="tx2">
                  <a:lumMod val="75000"/>
                </a:schemeClr>
              </a:solidFill>
              <a:latin typeface="Bookman Old Style" pitchFamily="18" charset="0"/>
            </a:endParaRPr>
          </a:p>
          <a:p>
            <a:pPr algn="just" fontAlgn="auto">
              <a:spcBef>
                <a:spcPts val="0"/>
              </a:spcBef>
              <a:spcAft>
                <a:spcPts val="0"/>
              </a:spcAft>
              <a:buClr>
                <a:schemeClr val="tx2"/>
              </a:buClr>
              <a:buSzPct val="73000"/>
              <a:defRPr/>
            </a:pPr>
            <a:r>
              <a:rPr lang="es-MX" sz="2000" dirty="0">
                <a:solidFill>
                  <a:schemeClr val="tx2">
                    <a:lumMod val="75000"/>
                  </a:schemeClr>
                </a:solidFill>
                <a:latin typeface="Bookman Old Style" pitchFamily="18" charset="0"/>
              </a:rPr>
              <a:t>La información comenzará con los conceptos básicos de sociología y educación, para de esta manera posterior a su entendimiento poder establecer el significado de la Sociología de la Educación.</a:t>
            </a:r>
          </a:p>
          <a:p>
            <a:pPr fontAlgn="auto">
              <a:spcBef>
                <a:spcPts val="0"/>
              </a:spcBef>
              <a:spcAft>
                <a:spcPts val="0"/>
              </a:spcAft>
              <a:buClr>
                <a:schemeClr val="tx2"/>
              </a:buClr>
              <a:buSzPct val="73000"/>
              <a:defRPr/>
            </a:pPr>
            <a:endParaRPr lang="es-MX" sz="1400" dirty="0">
              <a:solidFill>
                <a:schemeClr val="tx2">
                  <a:lumMod val="75000"/>
                </a:schemeClr>
              </a:solidFill>
              <a:latin typeface="Bookman Old Style" pitchFamily="18" charset="0"/>
            </a:endParaRPr>
          </a:p>
        </p:txBody>
      </p:sp>
    </p:spTree>
  </p:cSld>
  <p:clrMapOvr>
    <a:masterClrMapping/>
  </p:clrMapOvr>
  <p:transition spd="med" advClick="0"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1000"/>
                                        <p:tgtEl>
                                          <p:spTgt spid="6"/>
                                        </p:tgtEl>
                                      </p:cBhvr>
                                    </p:animEffect>
                                  </p:childTnLst>
                                </p:cTn>
                              </p:par>
                            </p:childTnLst>
                          </p:cTn>
                        </p:par>
                        <p:par>
                          <p:cTn id="8" fill="hold">
                            <p:stCondLst>
                              <p:cond delay="1000"/>
                            </p:stCondLst>
                            <p:childTnLst>
                              <p:par>
                                <p:cTn id="9" presetID="7" presetClass="entr" presetSubtype="4"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sz="half" idx="4294967295"/>
          </p:nvPr>
        </p:nvSpPr>
        <p:spPr>
          <a:xfrm rot="18678208">
            <a:off x="90487" y="1716088"/>
            <a:ext cx="3408363" cy="642938"/>
          </a:xfrm>
        </p:spPr>
        <p:txBody>
          <a:bodyPr>
            <a:normAutofit/>
          </a:bodyPr>
          <a:lstStyle/>
          <a:p>
            <a:pPr marL="274320" indent="-274320" fontAlgn="auto">
              <a:spcAft>
                <a:spcPts val="0"/>
              </a:spcAft>
              <a:buFont typeface="Wingdings 2"/>
              <a:buChar char=""/>
              <a:defRPr/>
            </a:pPr>
            <a:r>
              <a:rPr lang="es-MX" sz="3600" dirty="0" smtClean="0">
                <a:solidFill>
                  <a:schemeClr val="accent6">
                    <a:lumMod val="75000"/>
                  </a:schemeClr>
                </a:solidFill>
              </a:rPr>
              <a:t>  EDUCACIÓN</a:t>
            </a:r>
          </a:p>
          <a:p>
            <a:pPr marL="274320" indent="-274320" fontAlgn="auto">
              <a:spcAft>
                <a:spcPts val="0"/>
              </a:spcAft>
              <a:buFont typeface="Wingdings 2"/>
              <a:buChar char=""/>
              <a:defRPr/>
            </a:pPr>
            <a:endParaRPr lang="es-MX" dirty="0">
              <a:solidFill>
                <a:schemeClr val="accent6">
                  <a:lumMod val="75000"/>
                </a:schemeClr>
              </a:solidFill>
            </a:endParaRPr>
          </a:p>
        </p:txBody>
      </p:sp>
      <p:sp>
        <p:nvSpPr>
          <p:cNvPr id="6" name="2 Marcador de texto"/>
          <p:cNvSpPr txBox="1">
            <a:spLocks/>
          </p:cNvSpPr>
          <p:nvPr/>
        </p:nvSpPr>
        <p:spPr>
          <a:xfrm>
            <a:off x="3571875" y="214313"/>
            <a:ext cx="4429125" cy="3571875"/>
          </a:xfrm>
          <a:prstGeom prst="rect">
            <a:avLst/>
          </a:prstGeom>
        </p:spPr>
        <p:txBody>
          <a:bodyPr lIns="82296" tIns="0" rIns="0" bIns="0"/>
          <a:lstStyle/>
          <a:p>
            <a:pPr algn="just" fontAlgn="auto">
              <a:spcBef>
                <a:spcPts val="0"/>
              </a:spcBef>
              <a:spcAft>
                <a:spcPts val="0"/>
              </a:spcAft>
              <a:defRPr/>
            </a:pPr>
            <a:r>
              <a:rPr lang="es-MX" u="sng" dirty="0">
                <a:solidFill>
                  <a:schemeClr val="tx2">
                    <a:lumMod val="75000"/>
                  </a:schemeClr>
                </a:solidFill>
                <a:latin typeface="Bookman Old Style" pitchFamily="18" charset="0"/>
              </a:rPr>
              <a:t>La educación es el conjunto de conocimientos, ordenes y métodos por medio de los cuales se ayuda al individuo en el desarrollo y mejora de las facultades intelectuales, morales y físicas.</a:t>
            </a:r>
          </a:p>
          <a:p>
            <a:pPr algn="just" fontAlgn="auto">
              <a:spcBef>
                <a:spcPts val="0"/>
              </a:spcBef>
              <a:spcAft>
                <a:spcPts val="0"/>
              </a:spcAft>
              <a:defRPr/>
            </a:pPr>
            <a:endParaRPr lang="es-MX" dirty="0">
              <a:solidFill>
                <a:schemeClr val="tx2">
                  <a:lumMod val="75000"/>
                </a:schemeClr>
              </a:solidFill>
              <a:latin typeface="Bookman Old Style" pitchFamily="18" charset="0"/>
            </a:endParaRPr>
          </a:p>
          <a:p>
            <a:pPr algn="just" fontAlgn="auto">
              <a:spcBef>
                <a:spcPts val="0"/>
              </a:spcBef>
              <a:spcAft>
                <a:spcPts val="0"/>
              </a:spcAft>
              <a:defRPr/>
            </a:pPr>
            <a:r>
              <a:rPr lang="es-MX" dirty="0">
                <a:solidFill>
                  <a:schemeClr val="tx2">
                    <a:lumMod val="75000"/>
                  </a:schemeClr>
                </a:solidFill>
                <a:latin typeface="Bookman Old Style" pitchFamily="18" charset="0"/>
              </a:rPr>
              <a:t> La educación no crea facultades en el educando, sino que coopera en su desenvolvimiento y precisión ( Ausubel y colbs., 1990 ). </a:t>
            </a:r>
          </a:p>
          <a:p>
            <a:pPr algn="just" fontAlgn="auto">
              <a:spcBef>
                <a:spcPts val="0"/>
              </a:spcBef>
              <a:spcAft>
                <a:spcPts val="0"/>
              </a:spcAft>
              <a:buClr>
                <a:schemeClr val="tx2"/>
              </a:buClr>
              <a:buSzPct val="73000"/>
              <a:defRPr/>
            </a:pPr>
            <a:endParaRPr lang="es-MX" dirty="0">
              <a:solidFill>
                <a:schemeClr val="tx2">
                  <a:lumMod val="75000"/>
                </a:schemeClr>
              </a:solidFill>
              <a:latin typeface="Bookman Old Style" pitchFamily="18" charset="0"/>
            </a:endParaRPr>
          </a:p>
        </p:txBody>
      </p:sp>
      <p:sp>
        <p:nvSpPr>
          <p:cNvPr id="4" name="3 Rectángulo"/>
          <p:cNvSpPr/>
          <p:nvPr/>
        </p:nvSpPr>
        <p:spPr>
          <a:xfrm>
            <a:off x="428625" y="3786188"/>
            <a:ext cx="4357688" cy="2862262"/>
          </a:xfrm>
          <a:prstGeom prst="rect">
            <a:avLst/>
          </a:prstGeom>
        </p:spPr>
        <p:txBody>
          <a:bodyPr>
            <a:spAutoFit/>
          </a:bodyPr>
          <a:lstStyle/>
          <a:p>
            <a:pPr algn="just" fontAlgn="auto">
              <a:spcBef>
                <a:spcPts val="0"/>
              </a:spcBef>
              <a:spcAft>
                <a:spcPts val="0"/>
              </a:spcAft>
              <a:defRPr/>
            </a:pPr>
            <a:r>
              <a:rPr lang="es-MX" dirty="0">
                <a:solidFill>
                  <a:schemeClr val="tx2">
                    <a:lumMod val="75000"/>
                  </a:schemeClr>
                </a:solidFill>
                <a:latin typeface="Bookman Old Style" pitchFamily="18" charset="0"/>
              </a:rPr>
              <a:t>Es el proceso por el cual el hombre se forma y define como persona. La palabra educar viene de educere, que significa sacar afuera. </a:t>
            </a:r>
          </a:p>
          <a:p>
            <a:pPr algn="just" fontAlgn="auto">
              <a:spcBef>
                <a:spcPts val="0"/>
              </a:spcBef>
              <a:spcAft>
                <a:spcPts val="0"/>
              </a:spcAft>
              <a:defRPr/>
            </a:pPr>
            <a:endParaRPr lang="es-MX" dirty="0">
              <a:solidFill>
                <a:schemeClr val="tx2">
                  <a:lumMod val="75000"/>
                </a:schemeClr>
              </a:solidFill>
              <a:latin typeface="Bookman Old Style" pitchFamily="18" charset="0"/>
            </a:endParaRPr>
          </a:p>
          <a:p>
            <a:pPr algn="just" fontAlgn="auto">
              <a:spcBef>
                <a:spcPts val="0"/>
              </a:spcBef>
              <a:spcAft>
                <a:spcPts val="0"/>
              </a:spcAft>
              <a:defRPr/>
            </a:pPr>
            <a:r>
              <a:rPr lang="es-MX" dirty="0">
                <a:solidFill>
                  <a:schemeClr val="tx2">
                    <a:lumMod val="75000"/>
                  </a:schemeClr>
                </a:solidFill>
                <a:latin typeface="Bookman Old Style" pitchFamily="18" charset="0"/>
              </a:rPr>
              <a:t>Aparte de su concepto universal, la educación reviste características especiales según sean los rasgos peculiares del individuo y de la sociedad.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10" presetClass="entr" presetSubtype="0" fill="hold" grpId="0" nodeType="after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1000"/>
                                        <p:tgtEl>
                                          <p:spTgt spid="6">
                                            <p:txEl>
                                              <p:pRg st="0" end="0"/>
                                            </p:txEl>
                                          </p:spTgt>
                                        </p:tgtEl>
                                      </p:cBhvr>
                                    </p:animEffect>
                                  </p:childTnLst>
                                </p:cTn>
                              </p:par>
                            </p:childTnLst>
                          </p:cTn>
                        </p:par>
                        <p:par>
                          <p:cTn id="13" fill="hold">
                            <p:stCondLst>
                              <p:cond delay="2000"/>
                            </p:stCondLst>
                            <p:childTnLst>
                              <p:par>
                                <p:cTn id="14" presetID="10" presetClass="entr" presetSubtype="0" fill="hold" grpId="0" nodeType="afterEffect">
                                  <p:stCondLst>
                                    <p:cond delay="0"/>
                                  </p:stCondLst>
                                  <p:childTnLst>
                                    <p:set>
                                      <p:cBhvr>
                                        <p:cTn id="15" dur="1" fill="hold">
                                          <p:stCondLst>
                                            <p:cond delay="0"/>
                                          </p:stCondLst>
                                        </p:cTn>
                                        <p:tgtEl>
                                          <p:spTgt spid="6">
                                            <p:txEl>
                                              <p:pRg st="2" end="2"/>
                                            </p:txEl>
                                          </p:spTgt>
                                        </p:tgtEl>
                                        <p:attrNameLst>
                                          <p:attrName>style.visibility</p:attrName>
                                        </p:attrNameLst>
                                      </p:cBhvr>
                                      <p:to>
                                        <p:strVal val="visible"/>
                                      </p:to>
                                    </p:set>
                                    <p:animEffect transition="in" filter="fade">
                                      <p:cBhvr>
                                        <p:cTn id="16" dur="1000"/>
                                        <p:tgtEl>
                                          <p:spTgt spid="6">
                                            <p:txEl>
                                              <p:pRg st="2" end="2"/>
                                            </p:txEl>
                                          </p:spTgt>
                                        </p:tgtEl>
                                      </p:cBhvr>
                                    </p:animEffect>
                                  </p:childTnLst>
                                </p:cTn>
                              </p:par>
                            </p:childTnLst>
                          </p:cTn>
                        </p:par>
                        <p:par>
                          <p:cTn id="17" fill="hold">
                            <p:stCondLst>
                              <p:cond delay="3000"/>
                            </p:stCondLst>
                            <p:childTnLst>
                              <p:par>
                                <p:cTn id="18" presetID="10" presetClass="entr" presetSubtype="0" fill="hold" grpId="0" nodeType="afterEffect">
                                  <p:stCondLst>
                                    <p:cond delay="0"/>
                                  </p:stCondLst>
                                  <p:childTnLst>
                                    <p:set>
                                      <p:cBhvr>
                                        <p:cTn id="19" dur="1" fill="hold">
                                          <p:stCondLst>
                                            <p:cond delay="0"/>
                                          </p:stCondLst>
                                        </p:cTn>
                                        <p:tgtEl>
                                          <p:spTgt spid="4">
                                            <p:txEl>
                                              <p:pRg st="0" end="0"/>
                                            </p:txEl>
                                          </p:spTgt>
                                        </p:tgtEl>
                                        <p:attrNameLst>
                                          <p:attrName>style.visibility</p:attrName>
                                        </p:attrNameLst>
                                      </p:cBhvr>
                                      <p:to>
                                        <p:strVal val="visible"/>
                                      </p:to>
                                    </p:set>
                                    <p:animEffect transition="in" filter="fade">
                                      <p:cBhvr>
                                        <p:cTn id="20" dur="1000"/>
                                        <p:tgtEl>
                                          <p:spTgt spid="4">
                                            <p:txEl>
                                              <p:pRg st="0" end="0"/>
                                            </p:txEl>
                                          </p:spTgt>
                                        </p:tgtEl>
                                      </p:cBhvr>
                                    </p:animEffect>
                                  </p:childTnLst>
                                </p:cTn>
                              </p:par>
                            </p:childTnLst>
                          </p:cTn>
                        </p:par>
                        <p:par>
                          <p:cTn id="21" fill="hold">
                            <p:stCondLst>
                              <p:cond delay="4000"/>
                            </p:stCondLst>
                            <p:childTnLst>
                              <p:par>
                                <p:cTn id="22" presetID="10" presetClass="entr" presetSubtype="0" fill="hold" grpId="0" nodeType="afterEffect">
                                  <p:stCondLst>
                                    <p:cond delay="0"/>
                                  </p:stCondLst>
                                  <p:childTnLst>
                                    <p:set>
                                      <p:cBhvr>
                                        <p:cTn id="23" dur="1" fill="hold">
                                          <p:stCondLst>
                                            <p:cond delay="0"/>
                                          </p:stCondLst>
                                        </p:cTn>
                                        <p:tgtEl>
                                          <p:spTgt spid="4">
                                            <p:txEl>
                                              <p:pRg st="2" end="2"/>
                                            </p:txEl>
                                          </p:spTgt>
                                        </p:tgtEl>
                                        <p:attrNameLst>
                                          <p:attrName>style.visibility</p:attrName>
                                        </p:attrNameLst>
                                      </p:cBhvr>
                                      <p:to>
                                        <p:strVal val="visible"/>
                                      </p:to>
                                    </p:set>
                                    <p:animEffect transition="in" filter="fade">
                                      <p:cBhvr>
                                        <p:cTn id="24" dur="1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build="allAtOnce"/>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sz="half" idx="4294967295"/>
          </p:nvPr>
        </p:nvSpPr>
        <p:spPr>
          <a:xfrm>
            <a:off x="642938" y="249238"/>
            <a:ext cx="3429000" cy="642937"/>
          </a:xfrm>
        </p:spPr>
        <p:txBody>
          <a:bodyPr>
            <a:normAutofit/>
          </a:bodyPr>
          <a:lstStyle/>
          <a:p>
            <a:pPr marL="274320" indent="-274320" fontAlgn="auto">
              <a:spcAft>
                <a:spcPts val="0"/>
              </a:spcAft>
              <a:buFont typeface="Wingdings 2"/>
              <a:buChar char=""/>
              <a:defRPr/>
            </a:pPr>
            <a:r>
              <a:rPr lang="es-MX" sz="3600" dirty="0" smtClean="0">
                <a:solidFill>
                  <a:schemeClr val="accent6">
                    <a:lumMod val="75000"/>
                  </a:schemeClr>
                </a:solidFill>
              </a:rPr>
              <a:t>  SOCIOLOGÍA</a:t>
            </a:r>
          </a:p>
          <a:p>
            <a:pPr marL="274320" indent="-274320" fontAlgn="auto">
              <a:spcAft>
                <a:spcPts val="0"/>
              </a:spcAft>
              <a:buFont typeface="Wingdings 2"/>
              <a:buChar char=""/>
              <a:defRPr/>
            </a:pPr>
            <a:endParaRPr lang="es-MX" dirty="0">
              <a:solidFill>
                <a:schemeClr val="accent6">
                  <a:lumMod val="75000"/>
                </a:schemeClr>
              </a:solidFill>
            </a:endParaRPr>
          </a:p>
        </p:txBody>
      </p:sp>
      <p:sp>
        <p:nvSpPr>
          <p:cNvPr id="6" name="2 Marcador de texto"/>
          <p:cNvSpPr txBox="1">
            <a:spLocks/>
          </p:cNvSpPr>
          <p:nvPr/>
        </p:nvSpPr>
        <p:spPr>
          <a:xfrm>
            <a:off x="642938" y="1214438"/>
            <a:ext cx="7000875" cy="5143500"/>
          </a:xfrm>
          <a:prstGeom prst="rect">
            <a:avLst/>
          </a:prstGeom>
        </p:spPr>
        <p:txBody>
          <a:bodyPr lIns="82296" tIns="0" rIns="0" bIns="0">
            <a:normAutofit/>
          </a:bodyPr>
          <a:lstStyle/>
          <a:p>
            <a:pPr algn="just" fontAlgn="auto">
              <a:spcBef>
                <a:spcPts val="0"/>
              </a:spcBef>
              <a:spcAft>
                <a:spcPts val="0"/>
              </a:spcAft>
              <a:defRPr/>
            </a:pPr>
            <a:r>
              <a:rPr lang="es-MX" sz="2000" u="sng" dirty="0">
                <a:solidFill>
                  <a:schemeClr val="tx2">
                    <a:lumMod val="75000"/>
                  </a:schemeClr>
                </a:solidFill>
                <a:latin typeface="Bookman Old Style" pitchFamily="18" charset="0"/>
              </a:rPr>
              <a:t>La Sociología nos permite entender la estructura y dinámica de la sociedad humana, en sus diversas manifestaciones, de la conducta social de individuos pertenecientes a grupos determinados  a la  de  instituciones y organizaciones con diferentes formas y grados de vinculación con comunidades</a:t>
            </a:r>
            <a:r>
              <a:rPr lang="es-MX" sz="2000" dirty="0">
                <a:solidFill>
                  <a:schemeClr val="tx2">
                    <a:lumMod val="75000"/>
                  </a:schemeClr>
                </a:solidFill>
                <a:latin typeface="Bookman Old Style" pitchFamily="18" charset="0"/>
              </a:rPr>
              <a:t>.</a:t>
            </a:r>
          </a:p>
          <a:p>
            <a:pPr algn="just" fontAlgn="auto">
              <a:spcBef>
                <a:spcPts val="0"/>
              </a:spcBef>
              <a:spcAft>
                <a:spcPts val="0"/>
              </a:spcAft>
              <a:defRPr/>
            </a:pPr>
            <a:endParaRPr lang="es-MX" sz="2000" dirty="0">
              <a:solidFill>
                <a:schemeClr val="tx2">
                  <a:lumMod val="75000"/>
                </a:schemeClr>
              </a:solidFill>
              <a:latin typeface="Bookman Old Style" pitchFamily="18" charset="0"/>
            </a:endParaRPr>
          </a:p>
          <a:p>
            <a:pPr algn="just" fontAlgn="auto">
              <a:spcBef>
                <a:spcPts val="0"/>
              </a:spcBef>
              <a:spcAft>
                <a:spcPts val="0"/>
              </a:spcAft>
              <a:defRPr/>
            </a:pPr>
            <a:r>
              <a:rPr lang="es-MX" sz="2000" dirty="0">
                <a:solidFill>
                  <a:schemeClr val="tx2">
                    <a:lumMod val="75000"/>
                  </a:schemeClr>
                </a:solidFill>
                <a:latin typeface="Bookman Old Style" pitchFamily="18" charset="0"/>
              </a:rPr>
              <a:t>Examina las expresiones de la estructura social, clases, sexo, edad, raza, ocupación, etc., así como las formas de institucionalización que adquieren a través del gobierno, otras formas de poder, la política, economía, religión, cultura. </a:t>
            </a:r>
          </a:p>
          <a:p>
            <a:pPr algn="just" fontAlgn="auto">
              <a:spcBef>
                <a:spcPts val="0"/>
              </a:spcBef>
              <a:spcAft>
                <a:spcPts val="0"/>
              </a:spcAft>
              <a:defRPr/>
            </a:pPr>
            <a:endParaRPr lang="es-MX" sz="2000" dirty="0">
              <a:solidFill>
                <a:schemeClr val="tx2">
                  <a:lumMod val="75000"/>
                </a:schemeClr>
              </a:solidFill>
              <a:latin typeface="Bookman Old Style" pitchFamily="18" charset="0"/>
            </a:endParaRPr>
          </a:p>
          <a:p>
            <a:pPr algn="just" fontAlgn="auto">
              <a:spcBef>
                <a:spcPts val="0"/>
              </a:spcBef>
              <a:spcAft>
                <a:spcPts val="0"/>
              </a:spcAft>
              <a:defRPr/>
            </a:pPr>
            <a:r>
              <a:rPr lang="es-MX" sz="2000" dirty="0">
                <a:solidFill>
                  <a:schemeClr val="tx2">
                    <a:lumMod val="75000"/>
                  </a:schemeClr>
                </a:solidFill>
                <a:latin typeface="Bookman Old Style" pitchFamily="18" charset="0"/>
              </a:rPr>
              <a:t>Examina también cómo individuos y colectividades, construyen, mantienen y alteran la organización social..</a:t>
            </a:r>
          </a:p>
          <a:p>
            <a:pPr algn="just" fontAlgn="auto">
              <a:spcBef>
                <a:spcPts val="0"/>
              </a:spcBef>
              <a:spcAft>
                <a:spcPts val="0"/>
              </a:spcAft>
              <a:buClr>
                <a:schemeClr val="tx2"/>
              </a:buClr>
              <a:buSzPct val="73000"/>
              <a:defRPr/>
            </a:pPr>
            <a:endParaRPr lang="es-MX" sz="2000" dirty="0">
              <a:solidFill>
                <a:schemeClr val="tx2">
                  <a:lumMod val="75000"/>
                </a:schemeClr>
              </a:solidFill>
              <a:latin typeface="Bookman Old Style" pitchFamily="18" charset="0"/>
            </a:endParaRPr>
          </a:p>
          <a:p>
            <a:pPr algn="just" fontAlgn="auto">
              <a:spcBef>
                <a:spcPts val="0"/>
              </a:spcBef>
              <a:spcAft>
                <a:spcPts val="0"/>
              </a:spcAft>
              <a:buClr>
                <a:schemeClr val="tx2"/>
              </a:buClr>
              <a:buSzPct val="73000"/>
              <a:defRPr/>
            </a:pPr>
            <a:endParaRPr lang="es-MX" sz="1400" dirty="0">
              <a:solidFill>
                <a:schemeClr val="tx2">
                  <a:lumMod val="75000"/>
                </a:schemeClr>
              </a:solidFill>
              <a:latin typeface="Bookman Old Style" pitchFamily="18"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 calcmode="lin" valueType="num">
                                      <p:cBhvr additive="base">
                                        <p:cTn id="11"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2" presetClass="entr" presetSubtype="4" fill="hold" grpId="0" nodeType="afterEffect">
                                  <p:stCondLst>
                                    <p:cond delay="0"/>
                                  </p:stCondLst>
                                  <p:childTnLst>
                                    <p:set>
                                      <p:cBhvr>
                                        <p:cTn id="15" dur="1" fill="hold">
                                          <p:stCondLst>
                                            <p:cond delay="0"/>
                                          </p:stCondLst>
                                        </p:cTn>
                                        <p:tgtEl>
                                          <p:spTgt spid="6">
                                            <p:txEl>
                                              <p:pRg st="2" end="2"/>
                                            </p:txEl>
                                          </p:spTgt>
                                        </p:tgtEl>
                                        <p:attrNameLst>
                                          <p:attrName>style.visibility</p:attrName>
                                        </p:attrNameLst>
                                      </p:cBhvr>
                                      <p:to>
                                        <p:strVal val="visible"/>
                                      </p:to>
                                    </p:set>
                                    <p:anim calcmode="lin" valueType="num">
                                      <p:cBhvr additive="base">
                                        <p:cTn id="16"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7" dur="10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par>
                          <p:cTn id="18" fill="hold">
                            <p:stCondLst>
                              <p:cond delay="3000"/>
                            </p:stCondLst>
                            <p:childTnLst>
                              <p:par>
                                <p:cTn id="19" presetID="2" presetClass="entr" presetSubtype="4" fill="hold" grpId="0" nodeType="after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 calcmode="lin" valueType="num">
                                      <p:cBhvr additive="base">
                                        <p:cTn id="21"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6"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sz="half" idx="4294967295"/>
          </p:nvPr>
        </p:nvSpPr>
        <p:spPr>
          <a:xfrm rot="16200000">
            <a:off x="-920749" y="2849562"/>
            <a:ext cx="3929062" cy="1230313"/>
          </a:xfrm>
        </p:spPr>
        <p:txBody>
          <a:bodyPr>
            <a:noAutofit/>
          </a:bodyPr>
          <a:lstStyle/>
          <a:p>
            <a:pPr marL="274320" indent="-274320" fontAlgn="auto">
              <a:spcAft>
                <a:spcPts val="0"/>
              </a:spcAft>
              <a:buFont typeface="Wingdings 2"/>
              <a:buChar char=""/>
              <a:defRPr/>
            </a:pPr>
            <a:r>
              <a:rPr lang="es-MX" sz="3200" dirty="0" smtClean="0">
                <a:solidFill>
                  <a:schemeClr val="accent6">
                    <a:lumMod val="75000"/>
                  </a:schemeClr>
                </a:solidFill>
              </a:rPr>
              <a:t>SOCIOLOGÍA DE LA EDUCACIÓN</a:t>
            </a:r>
          </a:p>
        </p:txBody>
      </p:sp>
      <p:sp>
        <p:nvSpPr>
          <p:cNvPr id="4" name="3 Rectángulo"/>
          <p:cNvSpPr/>
          <p:nvPr/>
        </p:nvSpPr>
        <p:spPr>
          <a:xfrm>
            <a:off x="2571750" y="1028700"/>
            <a:ext cx="4572000" cy="4708525"/>
          </a:xfrm>
          <a:prstGeom prst="rect">
            <a:avLst/>
          </a:prstGeom>
        </p:spPr>
        <p:txBody>
          <a:bodyPr>
            <a:spAutoFit/>
          </a:bodyPr>
          <a:lstStyle/>
          <a:p>
            <a:pPr algn="ctr" fontAlgn="auto">
              <a:spcBef>
                <a:spcPts val="0"/>
              </a:spcBef>
              <a:spcAft>
                <a:spcPts val="0"/>
              </a:spcAft>
              <a:defRPr/>
            </a:pPr>
            <a:r>
              <a:rPr lang="es-ES" sz="2000" dirty="0">
                <a:solidFill>
                  <a:schemeClr val="bg2">
                    <a:lumMod val="25000"/>
                  </a:schemeClr>
                </a:solidFill>
                <a:latin typeface="Bookman Old Style" pitchFamily="18" charset="0"/>
              </a:rPr>
              <a:t>La sociología de la educación es una disciplina que utiliza los conceptos, modelos y teorías de la sociología para entender la educación en su dimensión social. </a:t>
            </a:r>
            <a:endParaRPr lang="es-ES" sz="2000" dirty="0">
              <a:solidFill>
                <a:schemeClr val="bg2">
                  <a:lumMod val="25000"/>
                </a:schemeClr>
              </a:solidFill>
              <a:latin typeface="Bookman Old Style" pitchFamily="18" charset="0"/>
            </a:endParaRPr>
          </a:p>
          <a:p>
            <a:pPr algn="ctr" fontAlgn="auto">
              <a:spcBef>
                <a:spcPts val="0"/>
              </a:spcBef>
              <a:spcAft>
                <a:spcPts val="0"/>
              </a:spcAft>
              <a:defRPr/>
            </a:pPr>
            <a:endParaRPr lang="es-ES" sz="2000" dirty="0">
              <a:solidFill>
                <a:schemeClr val="bg2">
                  <a:lumMod val="25000"/>
                </a:schemeClr>
              </a:solidFill>
              <a:latin typeface="Bookman Old Style" pitchFamily="18" charset="0"/>
            </a:endParaRPr>
          </a:p>
          <a:p>
            <a:pPr algn="ctr" fontAlgn="auto">
              <a:spcBef>
                <a:spcPts val="0"/>
              </a:spcBef>
              <a:spcAft>
                <a:spcPts val="0"/>
              </a:spcAft>
              <a:defRPr/>
            </a:pPr>
            <a:r>
              <a:rPr lang="es-ES" sz="2000" dirty="0">
                <a:solidFill>
                  <a:schemeClr val="bg2">
                    <a:lumMod val="25000"/>
                  </a:schemeClr>
                </a:solidFill>
                <a:latin typeface="Bookman Old Style" pitchFamily="18" charset="0"/>
              </a:rPr>
              <a:t>Es </a:t>
            </a:r>
            <a:r>
              <a:rPr lang="es-ES" sz="2000" dirty="0">
                <a:solidFill>
                  <a:schemeClr val="bg2">
                    <a:lumMod val="25000"/>
                  </a:schemeClr>
                </a:solidFill>
                <a:latin typeface="Bookman Old Style" pitchFamily="18" charset="0"/>
              </a:rPr>
              <a:t>una de las más jóvenes ramas del saber humano, ya que posee alrededor de sólo un siglo de existencia y fueron Augusto Comte y Emile Durkheim los que le dieron vida como ciencia general el primero y como un segmento de las ciencias de la educación el segundo.</a:t>
            </a:r>
            <a:endParaRPr lang="es-MX" sz="2000" dirty="0">
              <a:solidFill>
                <a:schemeClr val="bg2">
                  <a:lumMod val="25000"/>
                </a:schemeClr>
              </a:solidFill>
              <a:latin typeface="Bookman Old Style" pitchFamily="18"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vertical)">
                                      <p:cBhvr>
                                        <p:cTn id="7" dur="1000"/>
                                        <p:tgtEl>
                                          <p:spTgt spid="3">
                                            <p:txEl>
                                              <p:pRg st="0" end="0"/>
                                            </p:txEl>
                                          </p:spTgt>
                                        </p:tgtEl>
                                      </p:cBhvr>
                                    </p:animEffect>
                                  </p:childTnLst>
                                </p:cTn>
                              </p:par>
                            </p:childTnLst>
                          </p:cTn>
                        </p:par>
                        <p:par>
                          <p:cTn id="8" fill="hold">
                            <p:stCondLst>
                              <p:cond delay="1000"/>
                            </p:stCondLst>
                            <p:childTnLst>
                              <p:par>
                                <p:cTn id="9" presetID="6" presetClass="emph" presetSubtype="0" fill="hold" grpId="0" nodeType="afterEffect">
                                  <p:stCondLst>
                                    <p:cond delay="0"/>
                                  </p:stCondLst>
                                  <p:childTnLst>
                                    <p:animScale>
                                      <p:cBhvr>
                                        <p:cTn id="10" dur="1000" fill="hold"/>
                                        <p:tgtEl>
                                          <p:spTgt spid="4"/>
                                        </p:tgtEl>
                                      </p:cBhvr>
                                      <p:by x="125000" y="12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sz="half" idx="4294967295"/>
          </p:nvPr>
        </p:nvSpPr>
        <p:spPr>
          <a:xfrm rot="18272761">
            <a:off x="-243434" y="2357417"/>
            <a:ext cx="3884875" cy="1450844"/>
          </a:xfrm>
        </p:spPr>
        <p:txBody>
          <a:bodyPr>
            <a:noAutofit/>
          </a:bodyPr>
          <a:lstStyle/>
          <a:p>
            <a:pPr marL="274320" indent="-274320" fontAlgn="auto">
              <a:spcAft>
                <a:spcPts val="0"/>
              </a:spcAft>
              <a:buFont typeface="Wingdings 2"/>
              <a:buChar char=""/>
              <a:defRPr/>
            </a:pPr>
            <a:r>
              <a:rPr lang="es-MX" sz="32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TEORÍA FUNCIONALISTA</a:t>
            </a:r>
          </a:p>
        </p:txBody>
      </p:sp>
      <p:sp>
        <p:nvSpPr>
          <p:cNvPr id="4" name="3 Rectángulo"/>
          <p:cNvSpPr/>
          <p:nvPr/>
        </p:nvSpPr>
        <p:spPr>
          <a:xfrm>
            <a:off x="785786" y="714356"/>
            <a:ext cx="4572000" cy="5262979"/>
          </a:xfrm>
          <a:prstGeom prst="rect">
            <a:avLst/>
          </a:prstGeom>
        </p:spPr>
        <p:txBody>
          <a:bodyPr>
            <a:spAutoFit/>
          </a:bodyPr>
          <a:lstStyle/>
          <a:p>
            <a:pPr algn="just" fontAlgn="auto">
              <a:spcBef>
                <a:spcPts val="0"/>
              </a:spcBef>
              <a:spcAft>
                <a:spcPts val="0"/>
              </a:spcAft>
              <a:defRPr/>
            </a:pPr>
            <a:r>
              <a:rPr lang="es-MX" sz="2400" dirty="0">
                <a:gradFill>
                  <a:gsLst>
                    <a:gs pos="0">
                      <a:srgbClr val="000000"/>
                    </a:gs>
                    <a:gs pos="39999">
                      <a:srgbClr val="0A128C"/>
                    </a:gs>
                    <a:gs pos="70000">
                      <a:srgbClr val="181CC7"/>
                    </a:gs>
                    <a:gs pos="88000">
                      <a:srgbClr val="7005D4"/>
                    </a:gs>
                    <a:gs pos="100000">
                      <a:srgbClr val="8C3D91"/>
                    </a:gs>
                  </a:gsLst>
                  <a:lin ang="5400000" scaled="0"/>
                </a:gradFill>
                <a:latin typeface="Bookman Old Style" pitchFamily="18" charset="0"/>
              </a:rPr>
              <a:t>Sugiere que deberíamos empezar con un análisis lógico del concepto de sociedad y preguntarnos qué ocurriría si una sociedad –grande o pequeña, simple o compleja- ha de sobrevivir y desarrollarse. </a:t>
            </a:r>
            <a:endParaRPr lang="es-MX" sz="2400" dirty="0">
              <a:gradFill>
                <a:gsLst>
                  <a:gs pos="0">
                    <a:srgbClr val="000000"/>
                  </a:gs>
                  <a:gs pos="39999">
                    <a:srgbClr val="0A128C"/>
                  </a:gs>
                  <a:gs pos="70000">
                    <a:srgbClr val="181CC7"/>
                  </a:gs>
                  <a:gs pos="88000">
                    <a:srgbClr val="7005D4"/>
                  </a:gs>
                  <a:gs pos="100000">
                    <a:srgbClr val="8C3D91"/>
                  </a:gs>
                </a:gsLst>
                <a:lin ang="5400000" scaled="0"/>
              </a:gradFill>
              <a:latin typeface="Bookman Old Style" pitchFamily="18" charset="0"/>
            </a:endParaRPr>
          </a:p>
          <a:p>
            <a:pPr algn="just" fontAlgn="auto">
              <a:spcBef>
                <a:spcPts val="0"/>
              </a:spcBef>
              <a:spcAft>
                <a:spcPts val="0"/>
              </a:spcAft>
              <a:defRPr/>
            </a:pPr>
            <a:endParaRPr lang="es-MX" sz="2400" dirty="0">
              <a:gradFill>
                <a:gsLst>
                  <a:gs pos="0">
                    <a:srgbClr val="FFF200"/>
                  </a:gs>
                  <a:gs pos="45000">
                    <a:srgbClr val="FF7A00"/>
                  </a:gs>
                  <a:gs pos="70000">
                    <a:srgbClr val="FF0300"/>
                  </a:gs>
                  <a:gs pos="100000">
                    <a:srgbClr val="4D0808"/>
                  </a:gs>
                </a:gsLst>
                <a:lin ang="5400000" scaled="0"/>
              </a:gradFill>
              <a:latin typeface="Bookman Old Style" pitchFamily="18" charset="0"/>
            </a:endParaRPr>
          </a:p>
          <a:p>
            <a:pPr algn="just" fontAlgn="auto">
              <a:spcBef>
                <a:spcPts val="0"/>
              </a:spcBef>
              <a:spcAft>
                <a:spcPts val="0"/>
              </a:spcAft>
              <a:defRPr/>
            </a:pPr>
            <a:r>
              <a:rPr lang="es-MX" sz="2400" dirty="0">
                <a:gradFill flip="none" rotWithShape="1">
                  <a:gsLst>
                    <a:gs pos="0">
                      <a:srgbClr val="000000"/>
                    </a:gs>
                    <a:gs pos="39999">
                      <a:srgbClr val="0A128C"/>
                    </a:gs>
                    <a:gs pos="70000">
                      <a:srgbClr val="181CC7"/>
                    </a:gs>
                    <a:gs pos="88000">
                      <a:srgbClr val="7005D4"/>
                    </a:gs>
                    <a:gs pos="100000">
                      <a:srgbClr val="8C3D91"/>
                    </a:gs>
                  </a:gsLst>
                  <a:lin ang="2700000" scaled="1"/>
                  <a:tileRect/>
                </a:gradFill>
                <a:latin typeface="Bookman Old Style" pitchFamily="18" charset="0"/>
              </a:rPr>
              <a:t>Obviamente</a:t>
            </a:r>
            <a:r>
              <a:rPr lang="es-MX" sz="2400" dirty="0">
                <a:gradFill flip="none" rotWithShape="1">
                  <a:gsLst>
                    <a:gs pos="0">
                      <a:srgbClr val="000000"/>
                    </a:gs>
                    <a:gs pos="39999">
                      <a:srgbClr val="0A128C"/>
                    </a:gs>
                    <a:gs pos="70000">
                      <a:srgbClr val="181CC7"/>
                    </a:gs>
                    <a:gs pos="88000">
                      <a:srgbClr val="7005D4"/>
                    </a:gs>
                    <a:gs pos="100000">
                      <a:srgbClr val="8C3D91"/>
                    </a:gs>
                  </a:gsLst>
                  <a:lin ang="2700000" scaled="1"/>
                  <a:tileRect/>
                </a:gradFill>
                <a:latin typeface="Bookman Old Style" pitchFamily="18" charset="0"/>
              </a:rPr>
              <a:t>, dicen, esta sociedad debe reclutar nuevos miembros a medida que desaparecen viejas generaciones.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nodeType="afterEffect">
                                  <p:stCondLst>
                                    <p:cond delay="0"/>
                                  </p:stCondLst>
                                  <p:childTnLst>
                                    <p:animMotion origin="layout" path="M 0 0  L 0.25 0  E" pathEditMode="relative" ptsTypes="">
                                      <p:cBhvr>
                                        <p:cTn id="6" dur="2000" fill="hold"/>
                                        <p:tgtEl>
                                          <p:spTgt spid="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sz="half" idx="4294967295"/>
          </p:nvPr>
        </p:nvSpPr>
        <p:spPr>
          <a:xfrm rot="18272761">
            <a:off x="-243434" y="1857351"/>
            <a:ext cx="3884875" cy="1450844"/>
          </a:xfrm>
        </p:spPr>
        <p:txBody>
          <a:bodyPr>
            <a:noAutofit/>
          </a:bodyPr>
          <a:lstStyle/>
          <a:p>
            <a:pPr marL="274320" indent="-274320" fontAlgn="auto">
              <a:spcAft>
                <a:spcPts val="0"/>
              </a:spcAft>
              <a:buFont typeface="Wingdings 2"/>
              <a:buChar char=""/>
              <a:defRPr/>
            </a:pPr>
            <a:r>
              <a:rPr lang="es-MX" sz="32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TEORÍA DEL CAPITAL HUMANO</a:t>
            </a:r>
          </a:p>
        </p:txBody>
      </p:sp>
      <p:sp>
        <p:nvSpPr>
          <p:cNvPr id="86018" name="Rectangle 2"/>
          <p:cNvSpPr>
            <a:spLocks noChangeArrowheads="1"/>
          </p:cNvSpPr>
          <p:nvPr/>
        </p:nvSpPr>
        <p:spPr bwMode="auto">
          <a:xfrm>
            <a:off x="3398007" y="928670"/>
            <a:ext cx="4460142" cy="5324535"/>
          </a:xfrm>
          <a:prstGeom prst="rect">
            <a:avLst/>
          </a:prstGeom>
          <a:noFill/>
          <a:ln w="9525">
            <a:noFill/>
            <a:miter lim="800000"/>
            <a:headEnd/>
            <a:tailEnd/>
          </a:ln>
          <a:effectLst/>
        </p:spPr>
        <p:txBody>
          <a:bodyPr anchor="ctr">
            <a:spAutoFit/>
          </a:bodyPr>
          <a:lstStyle/>
          <a:p>
            <a:pPr algn="just">
              <a:defRPr/>
            </a:pPr>
            <a:r>
              <a:rPr lang="es-MX" sz="2000" dirty="0">
                <a:gradFill>
                  <a:gsLst>
                    <a:gs pos="0">
                      <a:srgbClr val="000000"/>
                    </a:gs>
                    <a:gs pos="39999">
                      <a:srgbClr val="0A128C"/>
                    </a:gs>
                    <a:gs pos="70000">
                      <a:srgbClr val="181CC7"/>
                    </a:gs>
                    <a:gs pos="88000">
                      <a:srgbClr val="7005D4"/>
                    </a:gs>
                    <a:gs pos="100000">
                      <a:srgbClr val="8C3D91"/>
                    </a:gs>
                  </a:gsLst>
                  <a:lin ang="5400000" scaled="0"/>
                </a:gradFill>
                <a:latin typeface="Bookman Old Style" pitchFamily="18" charset="0"/>
                <a:ea typeface="Calibri" pitchFamily="34" charset="0"/>
                <a:cs typeface="Times New Roman" pitchFamily="18" charset="0"/>
              </a:rPr>
              <a:t>La hipótesis central es la productividad de la educación, demostrada por la rentabilidad de invertir en ella, tanto  para las colectividades como para los individuos.</a:t>
            </a:r>
          </a:p>
          <a:p>
            <a:pPr algn="just">
              <a:defRPr/>
            </a:pPr>
            <a:endParaRPr lang="es-MX" sz="2000" dirty="0">
              <a:gradFill>
                <a:gsLst>
                  <a:gs pos="0">
                    <a:srgbClr val="000000"/>
                  </a:gs>
                  <a:gs pos="39999">
                    <a:srgbClr val="0A128C"/>
                  </a:gs>
                  <a:gs pos="70000">
                    <a:srgbClr val="181CC7"/>
                  </a:gs>
                  <a:gs pos="88000">
                    <a:srgbClr val="7005D4"/>
                  </a:gs>
                  <a:gs pos="100000">
                    <a:srgbClr val="8C3D91"/>
                  </a:gs>
                </a:gsLst>
                <a:lin ang="5400000" scaled="0"/>
              </a:gradFill>
              <a:latin typeface="Bookman Old Style" pitchFamily="18" charset="0"/>
              <a:ea typeface="Calibri" pitchFamily="34" charset="0"/>
              <a:cs typeface="Times New Roman" pitchFamily="18" charset="0"/>
            </a:endParaRPr>
          </a:p>
          <a:p>
            <a:pPr algn="just" eaLnBrk="0" hangingPunct="0">
              <a:defRPr/>
            </a:pPr>
            <a:r>
              <a:rPr lang="es-MX" sz="2000" dirty="0">
                <a:gradFill>
                  <a:gsLst>
                    <a:gs pos="0">
                      <a:srgbClr val="000000"/>
                    </a:gs>
                    <a:gs pos="39999">
                      <a:srgbClr val="0A128C"/>
                    </a:gs>
                    <a:gs pos="70000">
                      <a:srgbClr val="181CC7"/>
                    </a:gs>
                    <a:gs pos="88000">
                      <a:srgbClr val="7005D4"/>
                    </a:gs>
                    <a:gs pos="100000">
                      <a:srgbClr val="8C3D91"/>
                    </a:gs>
                  </a:gsLst>
                  <a:lin ang="5400000" scaled="0"/>
                </a:gradFill>
                <a:latin typeface="Bookman Old Style" pitchFamily="18" charset="0"/>
                <a:ea typeface="Calibri" pitchFamily="34" charset="0"/>
                <a:cs typeface="Times New Roman" pitchFamily="18" charset="0"/>
              </a:rPr>
              <a:t>El creciente cambio tecnológico de la sociedad moderna requiere sucesivos ejércitos de especialistas y expertos. Al sistema educativo corresponde entrenarlos y seleccionarlos esto implica la expansión y especialización del sistema de enseñanza a la vez que un alto grado de rendimiento del mismo</a:t>
            </a:r>
            <a:r>
              <a:rPr lang="es-MX" sz="2000" dirty="0">
                <a:solidFill>
                  <a:srgbClr val="943634"/>
                </a:solidFill>
                <a:latin typeface="Bookman Old Style" pitchFamily="18" charset="0"/>
                <a:ea typeface="Calibri" pitchFamily="34" charset="0"/>
                <a:cs typeface="Times New Roman" pitchFamily="18" charset="0"/>
              </a:rPr>
              <a:t>.</a:t>
            </a:r>
            <a:r>
              <a:rPr lang="es-MX" sz="2000" dirty="0">
                <a:latin typeface="Bookman Old Style" pitchFamily="18" charset="0"/>
              </a:rPr>
              <a:t>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path" presetSubtype="0" accel="50000" decel="50000" fill="hold" grpId="0" nodeType="afterEffect">
                                  <p:stCondLst>
                                    <p:cond delay="0"/>
                                  </p:stCondLst>
                                  <p:childTnLst>
                                    <p:animMotion origin="layout" path="M -0.15816 0.48148 L 0.0467 0.07454 " pathEditMode="relative" rAng="0" ptsTypes="AA">
                                      <p:cBhvr>
                                        <p:cTn id="6" dur="2000" fill="hold"/>
                                        <p:tgtEl>
                                          <p:spTgt spid="3">
                                            <p:txEl>
                                              <p:pRg st="0" end="0"/>
                                            </p:txEl>
                                          </p:spTgt>
                                        </p:tgtEl>
                                        <p:attrNameLst>
                                          <p:attrName>ppt_x</p:attrName>
                                          <p:attrName>ppt_y</p:attrName>
                                        </p:attrNameLst>
                                      </p:cBhvr>
                                      <p:rCtr x="102" y="-20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sz="half" idx="4294967295"/>
          </p:nvPr>
        </p:nvSpPr>
        <p:spPr>
          <a:xfrm rot="3254035">
            <a:off x="3801469" y="1173359"/>
            <a:ext cx="4377552" cy="1450844"/>
          </a:xfrm>
        </p:spPr>
        <p:txBody>
          <a:bodyPr>
            <a:noAutofit/>
          </a:bodyPr>
          <a:lstStyle/>
          <a:p>
            <a:pPr marL="274320" indent="-274320" algn="ctr" fontAlgn="auto">
              <a:spcAft>
                <a:spcPts val="0"/>
              </a:spcAft>
              <a:buFont typeface="Wingdings 2"/>
              <a:buChar char=""/>
              <a:defRPr/>
            </a:pPr>
            <a:r>
              <a:rPr lang="es-MX" sz="32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TEORÍA  DE LA REPRODUCCION </a:t>
            </a:r>
          </a:p>
          <a:p>
            <a:pPr marL="274320" indent="-274320" algn="ctr" fontAlgn="auto">
              <a:spcAft>
                <a:spcPts val="0"/>
              </a:spcAft>
              <a:buFont typeface="Wingdings 2"/>
              <a:buNone/>
              <a:defRPr/>
            </a:pPr>
            <a:r>
              <a:rPr lang="es-MX" sz="32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SOCIAL</a:t>
            </a:r>
          </a:p>
        </p:txBody>
      </p:sp>
      <p:sp>
        <p:nvSpPr>
          <p:cNvPr id="7" name="Rectangle 2"/>
          <p:cNvSpPr>
            <a:spLocks noChangeArrowheads="1"/>
          </p:cNvSpPr>
          <p:nvPr/>
        </p:nvSpPr>
        <p:spPr bwMode="auto">
          <a:xfrm>
            <a:off x="642910" y="2857496"/>
            <a:ext cx="4460142" cy="3477875"/>
          </a:xfrm>
          <a:prstGeom prst="rect">
            <a:avLst/>
          </a:prstGeom>
          <a:noFill/>
          <a:ln w="9525">
            <a:noFill/>
            <a:miter lim="800000"/>
            <a:headEnd/>
            <a:tailEnd/>
          </a:ln>
          <a:effectLst/>
        </p:spPr>
        <p:txBody>
          <a:bodyPr anchor="ctr">
            <a:spAutoFit/>
          </a:bodyPr>
          <a:lstStyle/>
          <a:p>
            <a:pPr algn="just" fontAlgn="auto">
              <a:spcBef>
                <a:spcPts val="0"/>
              </a:spcBef>
              <a:spcAft>
                <a:spcPts val="0"/>
              </a:spcAft>
              <a:defRPr/>
            </a:pPr>
            <a:r>
              <a:rPr lang="es-MX" sz="2000" b="1" dirty="0">
                <a:gradFill>
                  <a:gsLst>
                    <a:gs pos="0">
                      <a:srgbClr val="000000"/>
                    </a:gs>
                    <a:gs pos="39999">
                      <a:srgbClr val="0A128C"/>
                    </a:gs>
                    <a:gs pos="70000">
                      <a:srgbClr val="181CC7"/>
                    </a:gs>
                    <a:gs pos="88000">
                      <a:srgbClr val="7005D4"/>
                    </a:gs>
                    <a:gs pos="100000">
                      <a:srgbClr val="8C3D91"/>
                    </a:gs>
                  </a:gsLst>
                  <a:lin ang="5400000" scaled="0"/>
                </a:gradFill>
                <a:latin typeface="+mn-lt"/>
              </a:rPr>
              <a:t>Plantea </a:t>
            </a:r>
            <a:r>
              <a:rPr lang="es-MX" sz="2000" b="1" dirty="0">
                <a:gradFill>
                  <a:gsLst>
                    <a:gs pos="0">
                      <a:srgbClr val="000000"/>
                    </a:gs>
                    <a:gs pos="39999">
                      <a:srgbClr val="0A128C"/>
                    </a:gs>
                    <a:gs pos="70000">
                      <a:srgbClr val="181CC7"/>
                    </a:gs>
                    <a:gs pos="88000">
                      <a:srgbClr val="7005D4"/>
                    </a:gs>
                    <a:gs pos="100000">
                      <a:srgbClr val="8C3D91"/>
                    </a:gs>
                  </a:gsLst>
                  <a:lin ang="5400000" scaled="0"/>
                </a:gradFill>
                <a:latin typeface="+mn-lt"/>
              </a:rPr>
              <a:t>que la escuela contribuye a la reproducción de las jerarquías sociales existentes acoplando de un modo no conflictivo a los individuos en lugares sociales a los que están destinados. </a:t>
            </a:r>
            <a:endParaRPr lang="es-MX" sz="2000" b="1" dirty="0">
              <a:gradFill>
                <a:gsLst>
                  <a:gs pos="0">
                    <a:srgbClr val="000000"/>
                  </a:gs>
                  <a:gs pos="39999">
                    <a:srgbClr val="0A128C"/>
                  </a:gs>
                  <a:gs pos="70000">
                    <a:srgbClr val="181CC7"/>
                  </a:gs>
                  <a:gs pos="88000">
                    <a:srgbClr val="7005D4"/>
                  </a:gs>
                  <a:gs pos="100000">
                    <a:srgbClr val="8C3D91"/>
                  </a:gs>
                </a:gsLst>
                <a:lin ang="5400000" scaled="0"/>
              </a:gradFill>
              <a:latin typeface="+mn-lt"/>
            </a:endParaRPr>
          </a:p>
          <a:p>
            <a:pPr algn="just" fontAlgn="auto">
              <a:spcBef>
                <a:spcPts val="0"/>
              </a:spcBef>
              <a:spcAft>
                <a:spcPts val="0"/>
              </a:spcAft>
              <a:defRPr/>
            </a:pPr>
            <a:endParaRPr lang="es-MX" sz="2000" dirty="0">
              <a:gradFill>
                <a:gsLst>
                  <a:gs pos="0">
                    <a:srgbClr val="000000"/>
                  </a:gs>
                  <a:gs pos="39999">
                    <a:srgbClr val="0A128C"/>
                  </a:gs>
                  <a:gs pos="70000">
                    <a:srgbClr val="181CC7"/>
                  </a:gs>
                  <a:gs pos="88000">
                    <a:srgbClr val="7005D4"/>
                  </a:gs>
                  <a:gs pos="100000">
                    <a:srgbClr val="8C3D91"/>
                  </a:gs>
                </a:gsLst>
                <a:lin ang="5400000" scaled="0"/>
              </a:gradFill>
              <a:latin typeface="+mn-lt"/>
            </a:endParaRPr>
          </a:p>
          <a:p>
            <a:pPr algn="just" fontAlgn="auto">
              <a:spcBef>
                <a:spcPts val="0"/>
              </a:spcBef>
              <a:spcAft>
                <a:spcPts val="0"/>
              </a:spcAft>
              <a:defRPr/>
            </a:pPr>
            <a:r>
              <a:rPr lang="es-MX" sz="2000" b="1" dirty="0">
                <a:gradFill>
                  <a:gsLst>
                    <a:gs pos="0">
                      <a:srgbClr val="000000"/>
                    </a:gs>
                    <a:gs pos="39999">
                      <a:srgbClr val="0A128C"/>
                    </a:gs>
                    <a:gs pos="70000">
                      <a:srgbClr val="181CC7"/>
                    </a:gs>
                    <a:gs pos="88000">
                      <a:srgbClr val="7005D4"/>
                    </a:gs>
                    <a:gs pos="100000">
                      <a:srgbClr val="8C3D91"/>
                    </a:gs>
                  </a:gsLst>
                  <a:lin ang="5400000" scaled="0"/>
                </a:gradFill>
                <a:latin typeface="+mn-lt"/>
              </a:rPr>
              <a:t>La escuela reproduce una estructura injusta de posiciones sociales, favoreciendo a los grupos sociales dominantes.</a:t>
            </a:r>
            <a:endParaRPr lang="es-MX" sz="2000" dirty="0">
              <a:gradFill>
                <a:gsLst>
                  <a:gs pos="0">
                    <a:srgbClr val="000000"/>
                  </a:gs>
                  <a:gs pos="39999">
                    <a:srgbClr val="0A128C"/>
                  </a:gs>
                  <a:gs pos="70000">
                    <a:srgbClr val="181CC7"/>
                  </a:gs>
                  <a:gs pos="88000">
                    <a:srgbClr val="7005D4"/>
                  </a:gs>
                  <a:gs pos="100000">
                    <a:srgbClr val="8C3D91"/>
                  </a:gs>
                </a:gsLst>
                <a:lin ang="5400000" scaled="0"/>
              </a:gradFill>
              <a:latin typeface="Bookman Old Style" pitchFamily="18"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1000"/>
                                        <p:tgtEl>
                                          <p:spTgt spid="3">
                                            <p:txEl>
                                              <p:pRg st="0" end="0"/>
                                            </p:txEl>
                                          </p:spTgt>
                                        </p:tgtEl>
                                      </p:cBhvr>
                                    </p:animEffect>
                                  </p:childTnLst>
                                </p:cTn>
                              </p:par>
                            </p:childTnLst>
                          </p:cTn>
                        </p:par>
                        <p:par>
                          <p:cTn id="8" fill="hold">
                            <p:stCondLst>
                              <p:cond delay="1000"/>
                            </p:stCondLst>
                            <p:childTnLst>
                              <p:par>
                                <p:cTn id="9" presetID="4" presetClass="entr" presetSubtype="16"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ox(in)">
                                      <p:cBhvr>
                                        <p:cTn id="11" dur="1000"/>
                                        <p:tgtEl>
                                          <p:spTgt spid="3">
                                            <p:txEl>
                                              <p:pRg st="1" end="1"/>
                                            </p:txEl>
                                          </p:spTgt>
                                        </p:tgtEl>
                                      </p:cBhvr>
                                    </p:animEffect>
                                  </p:childTnLst>
                                </p:cTn>
                              </p:par>
                            </p:childTnLst>
                          </p:cTn>
                        </p:par>
                        <p:par>
                          <p:cTn id="12" fill="hold">
                            <p:stCondLst>
                              <p:cond delay="2000"/>
                            </p:stCondLst>
                            <p:childTnLst>
                              <p:par>
                                <p:cTn id="13" presetID="8" presetClass="emph" presetSubtype="0" fill="hold" grpId="1" nodeType="afterEffect">
                                  <p:stCondLst>
                                    <p:cond delay="0"/>
                                  </p:stCondLst>
                                  <p:childTnLst>
                                    <p:animRot by="21600000">
                                      <p:cBhvr>
                                        <p:cTn id="14" dur="1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sz="half" idx="4294967295"/>
          </p:nvPr>
        </p:nvSpPr>
        <p:spPr>
          <a:xfrm>
            <a:off x="2000232" y="285728"/>
            <a:ext cx="3884875" cy="1450844"/>
          </a:xfrm>
        </p:spPr>
        <p:txBody>
          <a:bodyPr>
            <a:noAutofit/>
          </a:bodyPr>
          <a:lstStyle/>
          <a:p>
            <a:pPr marL="274320" indent="-274320" fontAlgn="auto">
              <a:spcAft>
                <a:spcPts val="0"/>
              </a:spcAft>
              <a:buFont typeface="Wingdings 2"/>
              <a:buChar char=""/>
              <a:defRPr/>
            </a:pPr>
            <a:r>
              <a:rPr lang="es-MX" sz="32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TEORÍA DE LA </a:t>
            </a:r>
          </a:p>
          <a:p>
            <a:pPr marL="274320" indent="-274320" fontAlgn="auto">
              <a:spcAft>
                <a:spcPts val="0"/>
              </a:spcAft>
              <a:buFont typeface="Wingdings 2"/>
              <a:buNone/>
              <a:defRPr/>
            </a:pPr>
            <a:r>
              <a:rPr lang="es-MX" sz="32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RESISTENCIA</a:t>
            </a:r>
          </a:p>
        </p:txBody>
      </p:sp>
      <p:sp>
        <p:nvSpPr>
          <p:cNvPr id="5" name="4 Rectángulo"/>
          <p:cNvSpPr/>
          <p:nvPr/>
        </p:nvSpPr>
        <p:spPr>
          <a:xfrm>
            <a:off x="857224" y="857232"/>
            <a:ext cx="6572296" cy="3785652"/>
          </a:xfrm>
          <a:prstGeom prst="rect">
            <a:avLst/>
          </a:prstGeom>
        </p:spPr>
        <p:txBody>
          <a:bodyPr>
            <a:spAutoFit/>
          </a:bodyPr>
          <a:lstStyle/>
          <a:p>
            <a:pPr algn="just" fontAlgn="auto">
              <a:spcBef>
                <a:spcPts val="0"/>
              </a:spcBef>
              <a:spcAft>
                <a:spcPts val="0"/>
              </a:spcAft>
              <a:defRPr/>
            </a:pPr>
            <a:r>
              <a:rPr lang="es-MX" sz="2000" dirty="0">
                <a:gradFill>
                  <a:gsLst>
                    <a:gs pos="0">
                      <a:srgbClr val="000000"/>
                    </a:gs>
                    <a:gs pos="39999">
                      <a:srgbClr val="0A128C"/>
                    </a:gs>
                    <a:gs pos="70000">
                      <a:srgbClr val="181CC7"/>
                    </a:gs>
                    <a:gs pos="88000">
                      <a:srgbClr val="7005D4"/>
                    </a:gs>
                    <a:gs pos="100000">
                      <a:srgbClr val="8C3D91"/>
                    </a:gs>
                  </a:gsLst>
                  <a:lin ang="5400000" scaled="0"/>
                </a:gradFill>
                <a:latin typeface="Bookman Old Style" pitchFamily="18" charset="0"/>
              </a:rPr>
              <a:t>Pone énfasis en el factor humano y la experiencia en el análisis de la relación entre la escuela y la sociedad dominante. Estos han intentado demostrar que los mecanismos de la reproducción social y cultural encuentran siempre elementos de oposición, donde las escuelas representan el lugar donde las culturas dominantes y dominadas se enfrentan y sus ideologías entran en contradicción,  dada la desigualdad de poder las clases dominantes siempre resultan favorecidas, pero sin embargo los campos de resistencia existen y rechazan la imposición social y cultural.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afterEffect">
                                  <p:stCondLst>
                                    <p:cond delay="0"/>
                                  </p:stCondLst>
                                  <p:childTnLst>
                                    <p:animMotion origin="layout" path="M 1.11111E-6 -0.14028 L 1.11111E-6 0.6787 " pathEditMode="relative" rAng="0" ptsTypes="AA">
                                      <p:cBhvr>
                                        <p:cTn id="6" dur="2000" fill="hold"/>
                                        <p:tgtEl>
                                          <p:spTgt spid="3">
                                            <p:txEl>
                                              <p:pRg st="0" end="0"/>
                                            </p:txEl>
                                          </p:spTgt>
                                        </p:tgtEl>
                                        <p:attrNameLst>
                                          <p:attrName>ppt_x</p:attrName>
                                          <p:attrName>ppt_y</p:attrName>
                                        </p:attrNameLst>
                                      </p:cBhvr>
                                      <p:rCtr x="0" y="409"/>
                                    </p:animMotion>
                                  </p:childTnLst>
                                </p:cTn>
                              </p:par>
                            </p:childTnLst>
                          </p:cTn>
                        </p:par>
                        <p:par>
                          <p:cTn id="7" fill="hold">
                            <p:stCondLst>
                              <p:cond delay="2000"/>
                            </p:stCondLst>
                            <p:childTnLst>
                              <p:par>
                                <p:cTn id="8" presetID="0" presetClass="path" presetSubtype="0" accel="50000" decel="50000" fill="hold" grpId="0" nodeType="afterEffect">
                                  <p:stCondLst>
                                    <p:cond delay="0"/>
                                  </p:stCondLst>
                                  <p:childTnLst>
                                    <p:animMotion origin="layout" path="M 0.0026 -0.12246 L 0.0026 0.69652 " pathEditMode="relative" rAng="0" ptsTypes="AA">
                                      <p:cBhvr>
                                        <p:cTn id="9" dur="2000" fill="hold"/>
                                        <p:tgtEl>
                                          <p:spTgt spid="3">
                                            <p:txEl>
                                              <p:pRg st="1" end="1"/>
                                            </p:txEl>
                                          </p:spTgt>
                                        </p:tgtEl>
                                        <p:attrNameLst>
                                          <p:attrName>ppt_x</p:attrName>
                                          <p:attrName>ppt_y</p:attrName>
                                        </p:attrNameLst>
                                      </p:cBhvr>
                                      <p:rCtr x="0" y="40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o">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docProps/app.xml><?xml version="1.0" encoding="utf-8"?>
<Properties xmlns="http://schemas.openxmlformats.org/officeDocument/2006/extended-properties" xmlns:vt="http://schemas.openxmlformats.org/officeDocument/2006/docPropsVTypes">
  <Template>Opulent</Template>
  <TotalTime>120</TotalTime>
  <Words>332</Words>
  <Application>Microsoft Office PowerPoint</Application>
  <PresentationFormat>Presentación en pantalla (4:3)</PresentationFormat>
  <Paragraphs>24</Paragraphs>
  <Slides>12</Slides>
  <Notes>1</Notes>
  <HiddenSlides>0</HiddenSlides>
  <MMClips>0</MMClips>
  <ScaleCrop>false</ScaleCrop>
  <HeadingPairs>
    <vt:vector size="6" baseType="variant">
      <vt:variant>
        <vt:lpstr>Fuentes usadas</vt:lpstr>
      </vt:variant>
      <vt:variant>
        <vt:i4>6</vt:i4>
      </vt:variant>
      <vt:variant>
        <vt:lpstr>Plantilla de diseño</vt:lpstr>
      </vt:variant>
      <vt:variant>
        <vt:i4>5</vt:i4>
      </vt:variant>
      <vt:variant>
        <vt:lpstr>Títulos de diapositiva</vt:lpstr>
      </vt:variant>
      <vt:variant>
        <vt:i4>12</vt:i4>
      </vt:variant>
    </vt:vector>
  </HeadingPairs>
  <TitlesOfParts>
    <vt:vector size="23" baseType="lpstr">
      <vt:lpstr>Trebuchet MS</vt:lpstr>
      <vt:lpstr>Arial</vt:lpstr>
      <vt:lpstr>Wingdings 2</vt:lpstr>
      <vt:lpstr>Wingdings</vt:lpstr>
      <vt:lpstr>Calibri</vt:lpstr>
      <vt:lpstr>Bookman Old Style</vt:lpstr>
      <vt:lpstr>Opulento</vt:lpstr>
      <vt:lpstr>Opulento</vt:lpstr>
      <vt:lpstr>Opulento</vt:lpstr>
      <vt:lpstr>Opulento</vt:lpstr>
      <vt:lpstr>Opulento</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SOCIOLOGIA DE LA EDUCACIÓN    CONCEPTUALIZACIONES  SOCIOLOGICAS DE LA EDUCACIÓN</dc:title>
  <dc:creator>ciber</dc:creator>
  <cp:lastModifiedBy>Colossus User</cp:lastModifiedBy>
  <cp:revision>29</cp:revision>
  <dcterms:created xsi:type="dcterms:W3CDTF">2009-11-26T01:02:55Z</dcterms:created>
  <dcterms:modified xsi:type="dcterms:W3CDTF">2009-11-28T05:41:46Z</dcterms:modified>
</cp:coreProperties>
</file>